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258" r:id="rId3"/>
    <p:sldId id="318" r:id="rId4"/>
    <p:sldId id="325" r:id="rId5"/>
    <p:sldId id="321" r:id="rId6"/>
    <p:sldId id="326" r:id="rId7"/>
    <p:sldId id="324" r:id="rId8"/>
    <p:sldId id="329" r:id="rId9"/>
    <p:sldId id="341" r:id="rId10"/>
    <p:sldId id="331" r:id="rId11"/>
    <p:sldId id="342" r:id="rId12"/>
    <p:sldId id="330" r:id="rId13"/>
    <p:sldId id="332" r:id="rId14"/>
    <p:sldId id="340" r:id="rId15"/>
    <p:sldId id="334" r:id="rId16"/>
    <p:sldId id="282" r:id="rId17"/>
    <p:sldId id="333" r:id="rId18"/>
    <p:sldId id="328" r:id="rId19"/>
    <p:sldId id="338" r:id="rId20"/>
    <p:sldId id="337" r:id="rId21"/>
    <p:sldId id="339" r:id="rId22"/>
    <p:sldId id="323" r:id="rId23"/>
    <p:sldId id="291" r:id="rId24"/>
    <p:sldId id="336" r:id="rId25"/>
  </p:sldIdLst>
  <p:sldSz cx="9144000" cy="5143500" type="screen16x9"/>
  <p:notesSz cx="6858000" cy="9144000"/>
  <p:embeddedFontLst>
    <p:embeddedFont>
      <p:font typeface="Assistant" pitchFamily="2" charset="-79"/>
      <p:regular r:id="rId27"/>
      <p:bold r:id="rId28"/>
    </p:embeddedFon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Dosis" pitchFamily="2" charset="0"/>
      <p:regular r:id="rId35"/>
      <p:bold r:id="rId36"/>
    </p:embeddedFont>
    <p:embeddedFont>
      <p:font typeface="Nunito Light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32907-A563-4DCB-B0D0-ECC871585183}">
  <a:tblStyle styleId="{31932907-A563-4DCB-B0D0-ECC8715851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A1BE8-858B-45D2-885B-810939CDFA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6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5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0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067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1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077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ede5f1650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ede5f1650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ede5f1650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ede5f1650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25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342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0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70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23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ede5f1650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ede5f1650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5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gede5f16501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7" name="Google Shape;4207;gede5f16501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1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ede5f1650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ede5f1650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4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1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ede5f1650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ede5f1650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01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2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ede5f16501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ede5f16501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3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7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ede5f165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ede5f165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80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96950" y="1555356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07600" y="3112344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162628" y="3857024"/>
            <a:ext cx="1875861" cy="1182997"/>
            <a:chOff x="3950825" y="2616175"/>
            <a:chExt cx="1119850" cy="706225"/>
          </a:xfrm>
        </p:grpSpPr>
        <p:sp>
          <p:nvSpPr>
            <p:cNvPr id="20" name="Google Shape;20;p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546053" y="4173617"/>
            <a:ext cx="1142615" cy="785586"/>
            <a:chOff x="3057000" y="3451875"/>
            <a:chExt cx="652550" cy="448650"/>
          </a:xfrm>
        </p:grpSpPr>
        <p:sp>
          <p:nvSpPr>
            <p:cNvPr id="72" name="Google Shape;72;p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894075" y="4322780"/>
            <a:ext cx="491063" cy="553299"/>
            <a:chOff x="2625625" y="2522625"/>
            <a:chExt cx="431400" cy="486075"/>
          </a:xfrm>
        </p:grpSpPr>
        <p:sp>
          <p:nvSpPr>
            <p:cNvPr id="108" name="Google Shape;108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6045" y="1547190"/>
            <a:ext cx="749859" cy="844847"/>
            <a:chOff x="2625625" y="2522625"/>
            <a:chExt cx="431400" cy="486075"/>
          </a:xfrm>
        </p:grpSpPr>
        <p:sp>
          <p:nvSpPr>
            <p:cNvPr id="113" name="Google Shape;113;p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2253" y="2758754"/>
            <a:ext cx="749848" cy="1182972"/>
            <a:chOff x="1527950" y="2052325"/>
            <a:chExt cx="440750" cy="695375"/>
          </a:xfrm>
        </p:grpSpPr>
        <p:sp>
          <p:nvSpPr>
            <p:cNvPr id="118" name="Google Shape;118;p2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39229" y="3980841"/>
            <a:ext cx="491076" cy="475810"/>
            <a:chOff x="10401025" y="944500"/>
            <a:chExt cx="1235100" cy="1196704"/>
          </a:xfrm>
        </p:grpSpPr>
        <p:sp>
          <p:nvSpPr>
            <p:cNvPr id="129" name="Google Shape;129;p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7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469" name="Google Shape;469;p7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7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5061000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7" name="Google Shape;477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7"/>
          <p:cNvGrpSpPr/>
          <p:nvPr/>
        </p:nvGrpSpPr>
        <p:grpSpPr>
          <a:xfrm>
            <a:off x="7951058" y="150926"/>
            <a:ext cx="959426" cy="929600"/>
            <a:chOff x="10401025" y="944500"/>
            <a:chExt cx="1235100" cy="1196704"/>
          </a:xfrm>
        </p:grpSpPr>
        <p:sp>
          <p:nvSpPr>
            <p:cNvPr id="479" name="Google Shape;479;p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81" name="Google Shape;481;p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9" name="Google Shape;489;p7"/>
          <p:cNvGrpSpPr/>
          <p:nvPr/>
        </p:nvGrpSpPr>
        <p:grpSpPr>
          <a:xfrm>
            <a:off x="8600182" y="1270761"/>
            <a:ext cx="405775" cy="457202"/>
            <a:chOff x="2625625" y="2522625"/>
            <a:chExt cx="431400" cy="486075"/>
          </a:xfrm>
        </p:grpSpPr>
        <p:sp>
          <p:nvSpPr>
            <p:cNvPr id="490" name="Google Shape;490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7"/>
          <p:cNvGrpSpPr/>
          <p:nvPr/>
        </p:nvGrpSpPr>
        <p:grpSpPr>
          <a:xfrm>
            <a:off x="8080031" y="1380051"/>
            <a:ext cx="520139" cy="586109"/>
            <a:chOff x="2625625" y="2522625"/>
            <a:chExt cx="431400" cy="486075"/>
          </a:xfrm>
        </p:grpSpPr>
        <p:sp>
          <p:nvSpPr>
            <p:cNvPr id="495" name="Google Shape;495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7"/>
          <p:cNvGrpSpPr/>
          <p:nvPr/>
        </p:nvGrpSpPr>
        <p:grpSpPr>
          <a:xfrm>
            <a:off x="165345" y="2785440"/>
            <a:ext cx="749859" cy="844847"/>
            <a:chOff x="2625625" y="2522625"/>
            <a:chExt cx="431400" cy="486075"/>
          </a:xfrm>
        </p:grpSpPr>
        <p:sp>
          <p:nvSpPr>
            <p:cNvPr id="500" name="Google Shape;500;p7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1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826" name="Google Shape;826;p1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13"/>
          <p:cNvSpPr txBox="1">
            <a:spLocks noGrp="1"/>
          </p:cNvSpPr>
          <p:nvPr>
            <p:ph type="title"/>
          </p:nvPr>
        </p:nvSpPr>
        <p:spPr>
          <a:xfrm>
            <a:off x="2084414" y="15249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subTitle" idx="1"/>
          </p:nvPr>
        </p:nvSpPr>
        <p:spPr>
          <a:xfrm>
            <a:off x="2084414" y="1882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2"/>
          </p:nvPr>
        </p:nvSpPr>
        <p:spPr>
          <a:xfrm>
            <a:off x="5560785" y="15249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3"/>
          </p:nvPr>
        </p:nvSpPr>
        <p:spPr>
          <a:xfrm>
            <a:off x="5560785" y="18828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4"/>
          </p:nvPr>
        </p:nvSpPr>
        <p:spPr>
          <a:xfrm>
            <a:off x="2084414" y="312757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subTitle" idx="5"/>
          </p:nvPr>
        </p:nvSpPr>
        <p:spPr>
          <a:xfrm>
            <a:off x="2084414" y="3485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3"/>
          <p:cNvSpPr txBox="1">
            <a:spLocks noGrp="1"/>
          </p:cNvSpPr>
          <p:nvPr>
            <p:ph type="title" idx="6"/>
          </p:nvPr>
        </p:nvSpPr>
        <p:spPr>
          <a:xfrm>
            <a:off x="5560785" y="31275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7"/>
          </p:nvPr>
        </p:nvSpPr>
        <p:spPr>
          <a:xfrm>
            <a:off x="5560785" y="3485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8" hasCustomPrompt="1"/>
          </p:nvPr>
        </p:nvSpPr>
        <p:spPr>
          <a:xfrm>
            <a:off x="1278864" y="162339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9" hasCustomPrompt="1"/>
          </p:nvPr>
        </p:nvSpPr>
        <p:spPr>
          <a:xfrm>
            <a:off x="1278864" y="321967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739" y="162339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1064" y="3219679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3"/>
          <p:cNvGrpSpPr/>
          <p:nvPr/>
        </p:nvGrpSpPr>
        <p:grpSpPr>
          <a:xfrm>
            <a:off x="8511000" y="4398980"/>
            <a:ext cx="491063" cy="553299"/>
            <a:chOff x="2625625" y="2522625"/>
            <a:chExt cx="431400" cy="486075"/>
          </a:xfrm>
        </p:grpSpPr>
        <p:sp>
          <p:nvSpPr>
            <p:cNvPr id="847" name="Google Shape;847;p1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3"/>
          <p:cNvGrpSpPr/>
          <p:nvPr/>
        </p:nvGrpSpPr>
        <p:grpSpPr>
          <a:xfrm>
            <a:off x="7859465" y="227117"/>
            <a:ext cx="1142615" cy="785586"/>
            <a:chOff x="3057000" y="3451875"/>
            <a:chExt cx="652550" cy="448650"/>
          </a:xfrm>
        </p:grpSpPr>
        <p:sp>
          <p:nvSpPr>
            <p:cNvPr id="852" name="Google Shape;852;p1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3"/>
          <p:cNvGrpSpPr/>
          <p:nvPr/>
        </p:nvGrpSpPr>
        <p:grpSpPr>
          <a:xfrm>
            <a:off x="233508" y="341351"/>
            <a:ext cx="959426" cy="929600"/>
            <a:chOff x="10401025" y="944500"/>
            <a:chExt cx="1235100" cy="1196704"/>
          </a:xfrm>
        </p:grpSpPr>
        <p:sp>
          <p:nvSpPr>
            <p:cNvPr id="888" name="Google Shape;888;p1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890" name="Google Shape;890;p1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3"/>
          <p:cNvGrpSpPr/>
          <p:nvPr/>
        </p:nvGrpSpPr>
        <p:grpSpPr>
          <a:xfrm>
            <a:off x="121425" y="1594030"/>
            <a:ext cx="491063" cy="553299"/>
            <a:chOff x="2625625" y="2522625"/>
            <a:chExt cx="431400" cy="486075"/>
          </a:xfrm>
        </p:grpSpPr>
        <p:sp>
          <p:nvSpPr>
            <p:cNvPr id="899" name="Google Shape;899;p1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4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905" name="Google Shape;905;p14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14"/>
          <p:cNvSpPr txBox="1">
            <a:spLocks noGrp="1"/>
          </p:cNvSpPr>
          <p:nvPr>
            <p:ph type="title"/>
          </p:nvPr>
        </p:nvSpPr>
        <p:spPr>
          <a:xfrm>
            <a:off x="2904150" y="2477753"/>
            <a:ext cx="3335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3" name="Google Shape;913;p14"/>
          <p:cNvSpPr txBox="1">
            <a:spLocks noGrp="1"/>
          </p:cNvSpPr>
          <p:nvPr>
            <p:ph type="title" idx="2" hasCustomPrompt="1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4" name="Google Shape;914;p14"/>
          <p:cNvSpPr txBox="1">
            <a:spLocks noGrp="1"/>
          </p:cNvSpPr>
          <p:nvPr>
            <p:ph type="subTitle" idx="1"/>
          </p:nvPr>
        </p:nvSpPr>
        <p:spPr>
          <a:xfrm>
            <a:off x="2488950" y="3284234"/>
            <a:ext cx="4166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oogle Shape;1953;p31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54" name="Google Shape;1954;p31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1" name="Google Shape;1961;p31"/>
          <p:cNvSpPr txBox="1">
            <a:spLocks noGrp="1"/>
          </p:cNvSpPr>
          <p:nvPr>
            <p:ph type="title"/>
          </p:nvPr>
        </p:nvSpPr>
        <p:spPr>
          <a:xfrm>
            <a:off x="2737650" y="591606"/>
            <a:ext cx="3668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31"/>
          <p:cNvSpPr txBox="1">
            <a:spLocks noGrp="1"/>
          </p:cNvSpPr>
          <p:nvPr>
            <p:ph type="subTitle" idx="1"/>
          </p:nvPr>
        </p:nvSpPr>
        <p:spPr>
          <a:xfrm>
            <a:off x="2854650" y="1698531"/>
            <a:ext cx="34347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3" name="Google Shape;1963;p31"/>
          <p:cNvSpPr txBox="1"/>
          <p:nvPr/>
        </p:nvSpPr>
        <p:spPr>
          <a:xfrm>
            <a:off x="2212650" y="3600231"/>
            <a:ext cx="471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5" name="Google Shape;1965;p32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1966" name="Google Shape;1966;p32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1974" name="Google Shape;1974;p3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32"/>
          <p:cNvGrpSpPr/>
          <p:nvPr/>
        </p:nvGrpSpPr>
        <p:grpSpPr>
          <a:xfrm>
            <a:off x="7172153" y="3776199"/>
            <a:ext cx="1875861" cy="1182997"/>
            <a:chOff x="3950825" y="2616175"/>
            <a:chExt cx="1119850" cy="706225"/>
          </a:xfrm>
        </p:grpSpPr>
        <p:sp>
          <p:nvSpPr>
            <p:cNvPr id="2026" name="Google Shape;2026;p3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2"/>
          <p:cNvGrpSpPr/>
          <p:nvPr/>
        </p:nvGrpSpPr>
        <p:grpSpPr>
          <a:xfrm>
            <a:off x="6174703" y="4090492"/>
            <a:ext cx="1142615" cy="785586"/>
            <a:chOff x="3057000" y="3451875"/>
            <a:chExt cx="652550" cy="448650"/>
          </a:xfrm>
        </p:grpSpPr>
        <p:sp>
          <p:nvSpPr>
            <p:cNvPr id="2078" name="Google Shape;2078;p32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2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2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2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2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2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2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2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2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32"/>
          <p:cNvGrpSpPr/>
          <p:nvPr/>
        </p:nvGrpSpPr>
        <p:grpSpPr>
          <a:xfrm>
            <a:off x="2268570" y="200026"/>
            <a:ext cx="959426" cy="929600"/>
            <a:chOff x="10401025" y="944500"/>
            <a:chExt cx="1235100" cy="1196704"/>
          </a:xfrm>
        </p:grpSpPr>
        <p:sp>
          <p:nvSpPr>
            <p:cNvPr id="2114" name="Google Shape;2114;p3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5" name="Google Shape;2115;p3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16" name="Google Shape;2116;p3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32"/>
          <p:cNvGrpSpPr/>
          <p:nvPr/>
        </p:nvGrpSpPr>
        <p:grpSpPr>
          <a:xfrm>
            <a:off x="5683625" y="4405905"/>
            <a:ext cx="491063" cy="553299"/>
            <a:chOff x="2625625" y="2522625"/>
            <a:chExt cx="431400" cy="486075"/>
          </a:xfrm>
        </p:grpSpPr>
        <p:sp>
          <p:nvSpPr>
            <p:cNvPr id="2125" name="Google Shape;212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2"/>
          <p:cNvGrpSpPr/>
          <p:nvPr/>
        </p:nvGrpSpPr>
        <p:grpSpPr>
          <a:xfrm>
            <a:off x="248445" y="1547190"/>
            <a:ext cx="749859" cy="844847"/>
            <a:chOff x="2625625" y="2522625"/>
            <a:chExt cx="431400" cy="486075"/>
          </a:xfrm>
        </p:grpSpPr>
        <p:sp>
          <p:nvSpPr>
            <p:cNvPr id="2130" name="Google Shape;2130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32"/>
          <p:cNvGrpSpPr/>
          <p:nvPr/>
        </p:nvGrpSpPr>
        <p:grpSpPr>
          <a:xfrm>
            <a:off x="6988550" y="3586755"/>
            <a:ext cx="491063" cy="553299"/>
            <a:chOff x="2625625" y="2522625"/>
            <a:chExt cx="431400" cy="486075"/>
          </a:xfrm>
        </p:grpSpPr>
        <p:sp>
          <p:nvSpPr>
            <p:cNvPr id="2135" name="Google Shape;2135;p3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" name="Google Shape;2140;p33"/>
          <p:cNvGrpSpPr/>
          <p:nvPr/>
        </p:nvGrpSpPr>
        <p:grpSpPr>
          <a:xfrm>
            <a:off x="0" y="0"/>
            <a:ext cx="9143998" cy="5135415"/>
            <a:chOff x="0" y="0"/>
            <a:chExt cx="9143998" cy="5135415"/>
          </a:xfrm>
        </p:grpSpPr>
        <p:sp>
          <p:nvSpPr>
            <p:cNvPr id="2141" name="Google Shape;2141;p33"/>
            <p:cNvSpPr/>
            <p:nvPr/>
          </p:nvSpPr>
          <p:spPr>
            <a:xfrm>
              <a:off x="0" y="0"/>
              <a:ext cx="9143968" cy="5135397"/>
            </a:xfrm>
            <a:custGeom>
              <a:avLst/>
              <a:gdLst/>
              <a:ahLst/>
              <a:cxnLst/>
              <a:rect l="l" t="t" r="r" b="b"/>
              <a:pathLst>
                <a:path w="144987" h="81427" extrusionOk="0">
                  <a:moveTo>
                    <a:pt x="24540" y="5483"/>
                  </a:moveTo>
                  <a:lnTo>
                    <a:pt x="36602" y="12459"/>
                  </a:lnTo>
                  <a:lnTo>
                    <a:pt x="30608" y="15938"/>
                  </a:lnTo>
                  <a:lnTo>
                    <a:pt x="24615" y="19417"/>
                  </a:lnTo>
                  <a:lnTo>
                    <a:pt x="12554" y="12459"/>
                  </a:lnTo>
                  <a:lnTo>
                    <a:pt x="24540" y="5483"/>
                  </a:lnTo>
                  <a:close/>
                  <a:moveTo>
                    <a:pt x="36753" y="12554"/>
                  </a:moveTo>
                  <a:lnTo>
                    <a:pt x="48833" y="19511"/>
                  </a:lnTo>
                  <a:lnTo>
                    <a:pt x="42840" y="22990"/>
                  </a:lnTo>
                  <a:lnTo>
                    <a:pt x="36847" y="26487"/>
                  </a:lnTo>
                  <a:lnTo>
                    <a:pt x="24767" y="19511"/>
                  </a:lnTo>
                  <a:lnTo>
                    <a:pt x="36753" y="12554"/>
                  </a:lnTo>
                  <a:close/>
                  <a:moveTo>
                    <a:pt x="48985" y="19606"/>
                  </a:moveTo>
                  <a:lnTo>
                    <a:pt x="61046" y="26563"/>
                  </a:lnTo>
                  <a:lnTo>
                    <a:pt x="60990" y="26601"/>
                  </a:lnTo>
                  <a:lnTo>
                    <a:pt x="49060" y="33539"/>
                  </a:lnTo>
                  <a:lnTo>
                    <a:pt x="36999" y="26563"/>
                  </a:lnTo>
                  <a:lnTo>
                    <a:pt x="48985" y="19606"/>
                  </a:lnTo>
                  <a:close/>
                  <a:moveTo>
                    <a:pt x="61198" y="26657"/>
                  </a:moveTo>
                  <a:lnTo>
                    <a:pt x="73259" y="33615"/>
                  </a:lnTo>
                  <a:lnTo>
                    <a:pt x="61273" y="40591"/>
                  </a:lnTo>
                  <a:lnTo>
                    <a:pt x="49212" y="33615"/>
                  </a:lnTo>
                  <a:lnTo>
                    <a:pt x="61198" y="26657"/>
                  </a:lnTo>
                  <a:close/>
                  <a:moveTo>
                    <a:pt x="73524" y="33766"/>
                  </a:moveTo>
                  <a:lnTo>
                    <a:pt x="85586" y="40742"/>
                  </a:lnTo>
                  <a:lnTo>
                    <a:pt x="79593" y="44221"/>
                  </a:lnTo>
                  <a:lnTo>
                    <a:pt x="73600" y="47699"/>
                  </a:lnTo>
                  <a:lnTo>
                    <a:pt x="61538" y="40742"/>
                  </a:lnTo>
                  <a:lnTo>
                    <a:pt x="73524" y="33766"/>
                  </a:lnTo>
                  <a:close/>
                  <a:moveTo>
                    <a:pt x="85737" y="40837"/>
                  </a:moveTo>
                  <a:lnTo>
                    <a:pt x="97818" y="47794"/>
                  </a:lnTo>
                  <a:lnTo>
                    <a:pt x="97761" y="47832"/>
                  </a:lnTo>
                  <a:lnTo>
                    <a:pt x="85832" y="54770"/>
                  </a:lnTo>
                  <a:lnTo>
                    <a:pt x="73751" y="47794"/>
                  </a:lnTo>
                  <a:lnTo>
                    <a:pt x="85737" y="40837"/>
                  </a:lnTo>
                  <a:close/>
                  <a:moveTo>
                    <a:pt x="97969" y="47888"/>
                  </a:moveTo>
                  <a:lnTo>
                    <a:pt x="110031" y="54846"/>
                  </a:lnTo>
                  <a:lnTo>
                    <a:pt x="98101" y="61784"/>
                  </a:lnTo>
                  <a:lnTo>
                    <a:pt x="98045" y="61822"/>
                  </a:lnTo>
                  <a:lnTo>
                    <a:pt x="85983" y="54846"/>
                  </a:lnTo>
                  <a:lnTo>
                    <a:pt x="97969" y="47888"/>
                  </a:lnTo>
                  <a:close/>
                  <a:moveTo>
                    <a:pt x="110182" y="54940"/>
                  </a:moveTo>
                  <a:lnTo>
                    <a:pt x="122244" y="61897"/>
                  </a:lnTo>
                  <a:lnTo>
                    <a:pt x="122187" y="61935"/>
                  </a:lnTo>
                  <a:lnTo>
                    <a:pt x="110258" y="68874"/>
                  </a:lnTo>
                  <a:lnTo>
                    <a:pt x="98196" y="61897"/>
                  </a:lnTo>
                  <a:lnTo>
                    <a:pt x="110182" y="54940"/>
                  </a:lnTo>
                  <a:close/>
                  <a:moveTo>
                    <a:pt x="122395" y="61992"/>
                  </a:moveTo>
                  <a:lnTo>
                    <a:pt x="134476" y="68949"/>
                  </a:lnTo>
                  <a:lnTo>
                    <a:pt x="128482" y="72447"/>
                  </a:lnTo>
                  <a:lnTo>
                    <a:pt x="122489" y="75925"/>
                  </a:lnTo>
                  <a:lnTo>
                    <a:pt x="110409" y="68949"/>
                  </a:lnTo>
                  <a:lnTo>
                    <a:pt x="122395" y="61992"/>
                  </a:lnTo>
                  <a:close/>
                  <a:moveTo>
                    <a:pt x="9321" y="0"/>
                  </a:moveTo>
                  <a:lnTo>
                    <a:pt x="6183" y="1834"/>
                  </a:lnTo>
                  <a:lnTo>
                    <a:pt x="189" y="5313"/>
                  </a:lnTo>
                  <a:lnTo>
                    <a:pt x="0" y="5218"/>
                  </a:lnTo>
                  <a:lnTo>
                    <a:pt x="0" y="5237"/>
                  </a:lnTo>
                  <a:lnTo>
                    <a:pt x="35732" y="25863"/>
                  </a:lnTo>
                  <a:lnTo>
                    <a:pt x="36809" y="26487"/>
                  </a:lnTo>
                  <a:lnTo>
                    <a:pt x="49022" y="33539"/>
                  </a:lnTo>
                  <a:lnTo>
                    <a:pt x="53068" y="35883"/>
                  </a:lnTo>
                  <a:lnTo>
                    <a:pt x="131942" y="81427"/>
                  </a:lnTo>
                  <a:lnTo>
                    <a:pt x="131999" y="81427"/>
                  </a:lnTo>
                  <a:lnTo>
                    <a:pt x="122641" y="76020"/>
                  </a:lnTo>
                  <a:lnTo>
                    <a:pt x="134627" y="69044"/>
                  </a:lnTo>
                  <a:lnTo>
                    <a:pt x="144987" y="75037"/>
                  </a:lnTo>
                  <a:lnTo>
                    <a:pt x="144987" y="74848"/>
                  </a:lnTo>
                  <a:lnTo>
                    <a:pt x="134778" y="68949"/>
                  </a:lnTo>
                  <a:lnTo>
                    <a:pt x="134627" y="68874"/>
                  </a:lnTo>
                  <a:lnTo>
                    <a:pt x="122546" y="61897"/>
                  </a:lnTo>
                  <a:lnTo>
                    <a:pt x="122395" y="61822"/>
                  </a:lnTo>
                  <a:lnTo>
                    <a:pt x="110333" y="54846"/>
                  </a:lnTo>
                  <a:lnTo>
                    <a:pt x="110182" y="54770"/>
                  </a:lnTo>
                  <a:lnTo>
                    <a:pt x="98120" y="47794"/>
                  </a:lnTo>
                  <a:lnTo>
                    <a:pt x="97969" y="47699"/>
                  </a:lnTo>
                  <a:lnTo>
                    <a:pt x="85907" y="40742"/>
                  </a:lnTo>
                  <a:lnTo>
                    <a:pt x="85737" y="40648"/>
                  </a:lnTo>
                  <a:lnTo>
                    <a:pt x="73675" y="33690"/>
                  </a:lnTo>
                  <a:lnTo>
                    <a:pt x="73524" y="33596"/>
                  </a:lnTo>
                  <a:lnTo>
                    <a:pt x="73411" y="33539"/>
                  </a:lnTo>
                  <a:lnTo>
                    <a:pt x="61349" y="26563"/>
                  </a:lnTo>
                  <a:lnTo>
                    <a:pt x="61198" y="26487"/>
                  </a:lnTo>
                  <a:lnTo>
                    <a:pt x="49136" y="19511"/>
                  </a:lnTo>
                  <a:lnTo>
                    <a:pt x="48985" y="19417"/>
                  </a:lnTo>
                  <a:lnTo>
                    <a:pt x="36904" y="12459"/>
                  </a:lnTo>
                  <a:lnTo>
                    <a:pt x="36753" y="12365"/>
                  </a:lnTo>
                  <a:lnTo>
                    <a:pt x="24691" y="5407"/>
                  </a:lnTo>
                  <a:lnTo>
                    <a:pt x="24540" y="5313"/>
                  </a:lnTo>
                  <a:lnTo>
                    <a:pt x="15352" y="0"/>
                  </a:lnTo>
                  <a:lnTo>
                    <a:pt x="15049" y="0"/>
                  </a:lnTo>
                  <a:lnTo>
                    <a:pt x="24389" y="5407"/>
                  </a:lnTo>
                  <a:lnTo>
                    <a:pt x="12402" y="12365"/>
                  </a:lnTo>
                  <a:lnTo>
                    <a:pt x="341" y="5407"/>
                  </a:lnTo>
                  <a:lnTo>
                    <a:pt x="962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1547619" y="0"/>
              <a:ext cx="595042" cy="341069"/>
            </a:xfrm>
            <a:custGeom>
              <a:avLst/>
              <a:gdLst/>
              <a:ahLst/>
              <a:cxnLst/>
              <a:rect l="l" t="t" r="r" b="b"/>
              <a:pathLst>
                <a:path w="9435" h="5408" extrusionOk="0">
                  <a:moveTo>
                    <a:pt x="9132" y="0"/>
                  </a:moveTo>
                  <a:lnTo>
                    <a:pt x="1" y="5313"/>
                  </a:lnTo>
                  <a:lnTo>
                    <a:pt x="152" y="5407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2317865" y="0"/>
              <a:ext cx="6826111" cy="3903752"/>
            </a:xfrm>
            <a:custGeom>
              <a:avLst/>
              <a:gdLst/>
              <a:ahLst/>
              <a:cxnLst/>
              <a:rect l="l" t="t" r="r" b="b"/>
              <a:pathLst>
                <a:path w="108235" h="61898" extrusionOk="0">
                  <a:moveTo>
                    <a:pt x="36507" y="5483"/>
                  </a:moveTo>
                  <a:lnTo>
                    <a:pt x="48569" y="12459"/>
                  </a:lnTo>
                  <a:lnTo>
                    <a:pt x="36583" y="19417"/>
                  </a:lnTo>
                  <a:lnTo>
                    <a:pt x="24521" y="12459"/>
                  </a:lnTo>
                  <a:lnTo>
                    <a:pt x="36507" y="5483"/>
                  </a:lnTo>
                  <a:close/>
                  <a:moveTo>
                    <a:pt x="60858" y="5483"/>
                  </a:moveTo>
                  <a:lnTo>
                    <a:pt x="72938" y="12459"/>
                  </a:lnTo>
                  <a:lnTo>
                    <a:pt x="60952" y="19417"/>
                  </a:lnTo>
                  <a:lnTo>
                    <a:pt x="48872" y="12459"/>
                  </a:lnTo>
                  <a:lnTo>
                    <a:pt x="60858" y="5483"/>
                  </a:lnTo>
                  <a:close/>
                  <a:moveTo>
                    <a:pt x="85340" y="5559"/>
                  </a:moveTo>
                  <a:lnTo>
                    <a:pt x="97402" y="12516"/>
                  </a:lnTo>
                  <a:lnTo>
                    <a:pt x="85416" y="19492"/>
                  </a:lnTo>
                  <a:lnTo>
                    <a:pt x="73335" y="12516"/>
                  </a:lnTo>
                  <a:lnTo>
                    <a:pt x="85340" y="5559"/>
                  </a:lnTo>
                  <a:close/>
                  <a:moveTo>
                    <a:pt x="48720" y="12554"/>
                  </a:moveTo>
                  <a:lnTo>
                    <a:pt x="60801" y="19511"/>
                  </a:lnTo>
                  <a:lnTo>
                    <a:pt x="48796" y="26487"/>
                  </a:lnTo>
                  <a:lnTo>
                    <a:pt x="36734" y="19511"/>
                  </a:lnTo>
                  <a:lnTo>
                    <a:pt x="48720" y="12554"/>
                  </a:lnTo>
                  <a:close/>
                  <a:moveTo>
                    <a:pt x="73184" y="12611"/>
                  </a:moveTo>
                  <a:lnTo>
                    <a:pt x="85265" y="19568"/>
                  </a:lnTo>
                  <a:lnTo>
                    <a:pt x="73279" y="26544"/>
                  </a:lnTo>
                  <a:lnTo>
                    <a:pt x="61198" y="19568"/>
                  </a:lnTo>
                  <a:lnTo>
                    <a:pt x="73184" y="12611"/>
                  </a:lnTo>
                  <a:close/>
                  <a:moveTo>
                    <a:pt x="61047" y="19662"/>
                  </a:moveTo>
                  <a:lnTo>
                    <a:pt x="73127" y="26638"/>
                  </a:lnTo>
                  <a:lnTo>
                    <a:pt x="61141" y="33596"/>
                  </a:lnTo>
                  <a:lnTo>
                    <a:pt x="49061" y="26638"/>
                  </a:lnTo>
                  <a:lnTo>
                    <a:pt x="61047" y="19662"/>
                  </a:lnTo>
                  <a:close/>
                  <a:moveTo>
                    <a:pt x="85416" y="19662"/>
                  </a:moveTo>
                  <a:lnTo>
                    <a:pt x="97478" y="26638"/>
                  </a:lnTo>
                  <a:lnTo>
                    <a:pt x="85492" y="33596"/>
                  </a:lnTo>
                  <a:lnTo>
                    <a:pt x="73430" y="26638"/>
                  </a:lnTo>
                  <a:lnTo>
                    <a:pt x="85416" y="19662"/>
                  </a:lnTo>
                  <a:close/>
                  <a:moveTo>
                    <a:pt x="73279" y="26714"/>
                  </a:moveTo>
                  <a:lnTo>
                    <a:pt x="85340" y="33690"/>
                  </a:lnTo>
                  <a:lnTo>
                    <a:pt x="73354" y="40648"/>
                  </a:lnTo>
                  <a:lnTo>
                    <a:pt x="61293" y="33690"/>
                  </a:lnTo>
                  <a:lnTo>
                    <a:pt x="73279" y="26714"/>
                  </a:lnTo>
                  <a:close/>
                  <a:moveTo>
                    <a:pt x="85492" y="33766"/>
                  </a:moveTo>
                  <a:lnTo>
                    <a:pt x="97553" y="40742"/>
                  </a:lnTo>
                  <a:lnTo>
                    <a:pt x="85567" y="47699"/>
                  </a:lnTo>
                  <a:lnTo>
                    <a:pt x="73506" y="40742"/>
                  </a:lnTo>
                  <a:lnTo>
                    <a:pt x="85492" y="33766"/>
                  </a:lnTo>
                  <a:close/>
                  <a:moveTo>
                    <a:pt x="2648" y="0"/>
                  </a:moveTo>
                  <a:lnTo>
                    <a:pt x="12006" y="5407"/>
                  </a:lnTo>
                  <a:lnTo>
                    <a:pt x="1" y="12365"/>
                  </a:lnTo>
                  <a:lnTo>
                    <a:pt x="152" y="12459"/>
                  </a:lnTo>
                  <a:lnTo>
                    <a:pt x="12157" y="5483"/>
                  </a:lnTo>
                  <a:lnTo>
                    <a:pt x="24219" y="12459"/>
                  </a:lnTo>
                  <a:lnTo>
                    <a:pt x="12233" y="19417"/>
                  </a:lnTo>
                  <a:lnTo>
                    <a:pt x="12384" y="19511"/>
                  </a:lnTo>
                  <a:lnTo>
                    <a:pt x="24370" y="12554"/>
                  </a:lnTo>
                  <a:lnTo>
                    <a:pt x="36432" y="19511"/>
                  </a:lnTo>
                  <a:lnTo>
                    <a:pt x="24446" y="26487"/>
                  </a:lnTo>
                  <a:lnTo>
                    <a:pt x="24597" y="26563"/>
                  </a:lnTo>
                  <a:lnTo>
                    <a:pt x="36583" y="19606"/>
                  </a:lnTo>
                  <a:lnTo>
                    <a:pt x="48645" y="26563"/>
                  </a:lnTo>
                  <a:lnTo>
                    <a:pt x="36659" y="33539"/>
                  </a:lnTo>
                  <a:lnTo>
                    <a:pt x="36772" y="33596"/>
                  </a:lnTo>
                  <a:lnTo>
                    <a:pt x="36923" y="33690"/>
                  </a:lnTo>
                  <a:lnTo>
                    <a:pt x="48909" y="26714"/>
                  </a:lnTo>
                  <a:lnTo>
                    <a:pt x="60990" y="33690"/>
                  </a:lnTo>
                  <a:lnTo>
                    <a:pt x="48985" y="40648"/>
                  </a:lnTo>
                  <a:lnTo>
                    <a:pt x="49155" y="40742"/>
                  </a:lnTo>
                  <a:lnTo>
                    <a:pt x="61141" y="33766"/>
                  </a:lnTo>
                  <a:lnTo>
                    <a:pt x="73203" y="40742"/>
                  </a:lnTo>
                  <a:lnTo>
                    <a:pt x="61217" y="47699"/>
                  </a:lnTo>
                  <a:lnTo>
                    <a:pt x="61368" y="47794"/>
                  </a:lnTo>
                  <a:lnTo>
                    <a:pt x="73354" y="40837"/>
                  </a:lnTo>
                  <a:lnTo>
                    <a:pt x="85416" y="47794"/>
                  </a:lnTo>
                  <a:lnTo>
                    <a:pt x="73430" y="54770"/>
                  </a:lnTo>
                  <a:lnTo>
                    <a:pt x="73581" y="54846"/>
                  </a:lnTo>
                  <a:lnTo>
                    <a:pt x="85567" y="47888"/>
                  </a:lnTo>
                  <a:lnTo>
                    <a:pt x="97648" y="54846"/>
                  </a:lnTo>
                  <a:lnTo>
                    <a:pt x="85643" y="61822"/>
                  </a:lnTo>
                  <a:lnTo>
                    <a:pt x="85794" y="61897"/>
                  </a:lnTo>
                  <a:lnTo>
                    <a:pt x="97799" y="54940"/>
                  </a:lnTo>
                  <a:lnTo>
                    <a:pt x="108235" y="60971"/>
                  </a:lnTo>
                  <a:lnTo>
                    <a:pt x="108235" y="60801"/>
                  </a:lnTo>
                  <a:lnTo>
                    <a:pt x="97950" y="54846"/>
                  </a:lnTo>
                  <a:lnTo>
                    <a:pt x="108235" y="48872"/>
                  </a:lnTo>
                  <a:lnTo>
                    <a:pt x="108235" y="48682"/>
                  </a:lnTo>
                  <a:lnTo>
                    <a:pt x="97799" y="54770"/>
                  </a:lnTo>
                  <a:lnTo>
                    <a:pt x="85719" y="47794"/>
                  </a:lnTo>
                  <a:lnTo>
                    <a:pt x="97705" y="40837"/>
                  </a:lnTo>
                  <a:lnTo>
                    <a:pt x="108235" y="46905"/>
                  </a:lnTo>
                  <a:lnTo>
                    <a:pt x="108235" y="46735"/>
                  </a:lnTo>
                  <a:lnTo>
                    <a:pt x="97856" y="40742"/>
                  </a:lnTo>
                  <a:lnTo>
                    <a:pt x="108235" y="34711"/>
                  </a:lnTo>
                  <a:lnTo>
                    <a:pt x="108235" y="34541"/>
                  </a:lnTo>
                  <a:lnTo>
                    <a:pt x="97705" y="40648"/>
                  </a:lnTo>
                  <a:lnTo>
                    <a:pt x="85643" y="33690"/>
                  </a:lnTo>
                  <a:lnTo>
                    <a:pt x="97629" y="26714"/>
                  </a:lnTo>
                  <a:lnTo>
                    <a:pt x="108235" y="32840"/>
                  </a:lnTo>
                  <a:lnTo>
                    <a:pt x="108235" y="32669"/>
                  </a:lnTo>
                  <a:lnTo>
                    <a:pt x="97780" y="26638"/>
                  </a:lnTo>
                  <a:lnTo>
                    <a:pt x="108235" y="20551"/>
                  </a:lnTo>
                  <a:lnTo>
                    <a:pt x="108235" y="20381"/>
                  </a:lnTo>
                  <a:lnTo>
                    <a:pt x="97629" y="26544"/>
                  </a:lnTo>
                  <a:lnTo>
                    <a:pt x="85567" y="19568"/>
                  </a:lnTo>
                  <a:lnTo>
                    <a:pt x="97553" y="12611"/>
                  </a:lnTo>
                  <a:lnTo>
                    <a:pt x="108235" y="18774"/>
                  </a:lnTo>
                  <a:lnTo>
                    <a:pt x="108235" y="18604"/>
                  </a:lnTo>
                  <a:lnTo>
                    <a:pt x="97705" y="12516"/>
                  </a:lnTo>
                  <a:lnTo>
                    <a:pt x="108235" y="6391"/>
                  </a:lnTo>
                  <a:lnTo>
                    <a:pt x="108235" y="6220"/>
                  </a:lnTo>
                  <a:lnTo>
                    <a:pt x="97553" y="12440"/>
                  </a:lnTo>
                  <a:lnTo>
                    <a:pt x="85492" y="5464"/>
                  </a:lnTo>
                  <a:lnTo>
                    <a:pt x="94869" y="0"/>
                  </a:lnTo>
                  <a:lnTo>
                    <a:pt x="94358" y="0"/>
                  </a:lnTo>
                  <a:lnTo>
                    <a:pt x="85227" y="5313"/>
                  </a:lnTo>
                  <a:lnTo>
                    <a:pt x="76020" y="0"/>
                  </a:lnTo>
                  <a:lnTo>
                    <a:pt x="75717" y="0"/>
                  </a:lnTo>
                  <a:lnTo>
                    <a:pt x="85076" y="5407"/>
                  </a:lnTo>
                  <a:lnTo>
                    <a:pt x="73090" y="12365"/>
                  </a:lnTo>
                  <a:lnTo>
                    <a:pt x="61009" y="5407"/>
                  </a:lnTo>
                  <a:lnTo>
                    <a:pt x="70310" y="0"/>
                  </a:lnTo>
                  <a:lnTo>
                    <a:pt x="70008" y="0"/>
                  </a:lnTo>
                  <a:lnTo>
                    <a:pt x="60858" y="5313"/>
                  </a:lnTo>
                  <a:lnTo>
                    <a:pt x="51670" y="0"/>
                  </a:lnTo>
                  <a:lnTo>
                    <a:pt x="51367" y="0"/>
                  </a:lnTo>
                  <a:lnTo>
                    <a:pt x="60706" y="5407"/>
                  </a:lnTo>
                  <a:lnTo>
                    <a:pt x="48720" y="12365"/>
                  </a:lnTo>
                  <a:lnTo>
                    <a:pt x="36659" y="5407"/>
                  </a:lnTo>
                  <a:lnTo>
                    <a:pt x="45941" y="0"/>
                  </a:lnTo>
                  <a:lnTo>
                    <a:pt x="45639" y="0"/>
                  </a:lnTo>
                  <a:lnTo>
                    <a:pt x="36507" y="5313"/>
                  </a:lnTo>
                  <a:lnTo>
                    <a:pt x="27319" y="0"/>
                  </a:lnTo>
                  <a:lnTo>
                    <a:pt x="26998" y="0"/>
                  </a:lnTo>
                  <a:lnTo>
                    <a:pt x="36356" y="5407"/>
                  </a:lnTo>
                  <a:lnTo>
                    <a:pt x="24370" y="12365"/>
                  </a:lnTo>
                  <a:lnTo>
                    <a:pt x="12308" y="5407"/>
                  </a:lnTo>
                  <a:lnTo>
                    <a:pt x="21591" y="0"/>
                  </a:lnTo>
                  <a:lnTo>
                    <a:pt x="21288" y="0"/>
                  </a:lnTo>
                  <a:lnTo>
                    <a:pt x="12157" y="5313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630061" y="0"/>
              <a:ext cx="513937" cy="296922"/>
            </a:xfrm>
            <a:custGeom>
              <a:avLst/>
              <a:gdLst/>
              <a:ahLst/>
              <a:cxnLst/>
              <a:rect l="l" t="t" r="r" b="b"/>
              <a:pathLst>
                <a:path w="8149" h="4708" extrusionOk="0">
                  <a:moveTo>
                    <a:pt x="1" y="0"/>
                  </a:moveTo>
                  <a:lnTo>
                    <a:pt x="8149" y="4708"/>
                  </a:lnTo>
                  <a:lnTo>
                    <a:pt x="8149" y="453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0" y="330286"/>
              <a:ext cx="8321315" cy="4805113"/>
            </a:xfrm>
            <a:custGeom>
              <a:avLst/>
              <a:gdLst/>
              <a:ahLst/>
              <a:cxnLst/>
              <a:rect l="l" t="t" r="r" b="b"/>
              <a:pathLst>
                <a:path w="131943" h="76190" extrusionOk="0">
                  <a:moveTo>
                    <a:pt x="12365" y="7317"/>
                  </a:moveTo>
                  <a:lnTo>
                    <a:pt x="24445" y="14293"/>
                  </a:lnTo>
                  <a:lnTo>
                    <a:pt x="12440" y="21250"/>
                  </a:lnTo>
                  <a:lnTo>
                    <a:pt x="379" y="14293"/>
                  </a:lnTo>
                  <a:lnTo>
                    <a:pt x="12365" y="7317"/>
                  </a:lnTo>
                  <a:close/>
                  <a:moveTo>
                    <a:pt x="24597" y="14369"/>
                  </a:moveTo>
                  <a:lnTo>
                    <a:pt x="36658" y="21345"/>
                  </a:lnTo>
                  <a:lnTo>
                    <a:pt x="24672" y="28302"/>
                  </a:lnTo>
                  <a:lnTo>
                    <a:pt x="12591" y="21345"/>
                  </a:lnTo>
                  <a:lnTo>
                    <a:pt x="24597" y="14369"/>
                  </a:lnTo>
                  <a:close/>
                  <a:moveTo>
                    <a:pt x="12440" y="21420"/>
                  </a:moveTo>
                  <a:lnTo>
                    <a:pt x="24521" y="28397"/>
                  </a:lnTo>
                  <a:lnTo>
                    <a:pt x="12535" y="35354"/>
                  </a:lnTo>
                  <a:lnTo>
                    <a:pt x="454" y="28397"/>
                  </a:lnTo>
                  <a:lnTo>
                    <a:pt x="12440" y="21420"/>
                  </a:lnTo>
                  <a:close/>
                  <a:moveTo>
                    <a:pt x="36809" y="21420"/>
                  </a:moveTo>
                  <a:lnTo>
                    <a:pt x="48871" y="28397"/>
                  </a:lnTo>
                  <a:lnTo>
                    <a:pt x="36885" y="35354"/>
                  </a:lnTo>
                  <a:lnTo>
                    <a:pt x="24823" y="28397"/>
                  </a:lnTo>
                  <a:lnTo>
                    <a:pt x="36809" y="21420"/>
                  </a:lnTo>
                  <a:close/>
                  <a:moveTo>
                    <a:pt x="24672" y="28491"/>
                  </a:moveTo>
                  <a:lnTo>
                    <a:pt x="36734" y="35448"/>
                  </a:lnTo>
                  <a:lnTo>
                    <a:pt x="24748" y="42425"/>
                  </a:lnTo>
                  <a:lnTo>
                    <a:pt x="12686" y="35448"/>
                  </a:lnTo>
                  <a:lnTo>
                    <a:pt x="24672" y="28491"/>
                  </a:lnTo>
                  <a:close/>
                  <a:moveTo>
                    <a:pt x="49022" y="28491"/>
                  </a:moveTo>
                  <a:lnTo>
                    <a:pt x="61084" y="35448"/>
                  </a:lnTo>
                  <a:lnTo>
                    <a:pt x="49098" y="42425"/>
                  </a:lnTo>
                  <a:lnTo>
                    <a:pt x="37036" y="35448"/>
                  </a:lnTo>
                  <a:lnTo>
                    <a:pt x="49022" y="28491"/>
                  </a:lnTo>
                  <a:close/>
                  <a:moveTo>
                    <a:pt x="12535" y="35543"/>
                  </a:moveTo>
                  <a:lnTo>
                    <a:pt x="24597" y="42500"/>
                  </a:lnTo>
                  <a:lnTo>
                    <a:pt x="12610" y="49476"/>
                  </a:lnTo>
                  <a:lnTo>
                    <a:pt x="549" y="42500"/>
                  </a:lnTo>
                  <a:lnTo>
                    <a:pt x="12535" y="35543"/>
                  </a:lnTo>
                  <a:close/>
                  <a:moveTo>
                    <a:pt x="36885" y="35543"/>
                  </a:moveTo>
                  <a:lnTo>
                    <a:pt x="48947" y="42500"/>
                  </a:lnTo>
                  <a:lnTo>
                    <a:pt x="36961" y="49476"/>
                  </a:lnTo>
                  <a:lnTo>
                    <a:pt x="24899" y="42500"/>
                  </a:lnTo>
                  <a:lnTo>
                    <a:pt x="36885" y="35543"/>
                  </a:lnTo>
                  <a:close/>
                  <a:moveTo>
                    <a:pt x="61349" y="35600"/>
                  </a:moveTo>
                  <a:lnTo>
                    <a:pt x="73430" y="42576"/>
                  </a:lnTo>
                  <a:lnTo>
                    <a:pt x="61425" y="49533"/>
                  </a:lnTo>
                  <a:lnTo>
                    <a:pt x="49363" y="42576"/>
                  </a:lnTo>
                  <a:lnTo>
                    <a:pt x="61349" y="35600"/>
                  </a:lnTo>
                  <a:close/>
                  <a:moveTo>
                    <a:pt x="24748" y="42595"/>
                  </a:moveTo>
                  <a:lnTo>
                    <a:pt x="36809" y="49552"/>
                  </a:lnTo>
                  <a:lnTo>
                    <a:pt x="24823" y="56528"/>
                  </a:lnTo>
                  <a:lnTo>
                    <a:pt x="12762" y="49552"/>
                  </a:lnTo>
                  <a:lnTo>
                    <a:pt x="24748" y="42595"/>
                  </a:lnTo>
                  <a:close/>
                  <a:moveTo>
                    <a:pt x="49212" y="42651"/>
                  </a:moveTo>
                  <a:lnTo>
                    <a:pt x="61273" y="49628"/>
                  </a:lnTo>
                  <a:lnTo>
                    <a:pt x="49287" y="56585"/>
                  </a:lnTo>
                  <a:lnTo>
                    <a:pt x="37225" y="49628"/>
                  </a:lnTo>
                  <a:lnTo>
                    <a:pt x="49212" y="42651"/>
                  </a:lnTo>
                  <a:close/>
                  <a:moveTo>
                    <a:pt x="73581" y="42651"/>
                  </a:moveTo>
                  <a:lnTo>
                    <a:pt x="85643" y="49628"/>
                  </a:lnTo>
                  <a:lnTo>
                    <a:pt x="73656" y="56585"/>
                  </a:lnTo>
                  <a:lnTo>
                    <a:pt x="61595" y="49628"/>
                  </a:lnTo>
                  <a:lnTo>
                    <a:pt x="73581" y="42651"/>
                  </a:lnTo>
                  <a:close/>
                  <a:moveTo>
                    <a:pt x="12610" y="49647"/>
                  </a:moveTo>
                  <a:lnTo>
                    <a:pt x="24672" y="56623"/>
                  </a:lnTo>
                  <a:lnTo>
                    <a:pt x="12686" y="63580"/>
                  </a:lnTo>
                  <a:lnTo>
                    <a:pt x="624" y="56623"/>
                  </a:lnTo>
                  <a:lnTo>
                    <a:pt x="12610" y="49647"/>
                  </a:lnTo>
                  <a:close/>
                  <a:moveTo>
                    <a:pt x="37074" y="49703"/>
                  </a:moveTo>
                  <a:lnTo>
                    <a:pt x="49136" y="56679"/>
                  </a:lnTo>
                  <a:lnTo>
                    <a:pt x="37150" y="63637"/>
                  </a:lnTo>
                  <a:lnTo>
                    <a:pt x="25088" y="56679"/>
                  </a:lnTo>
                  <a:lnTo>
                    <a:pt x="37074" y="49703"/>
                  </a:lnTo>
                  <a:close/>
                  <a:moveTo>
                    <a:pt x="61443" y="49703"/>
                  </a:moveTo>
                  <a:lnTo>
                    <a:pt x="73505" y="56679"/>
                  </a:lnTo>
                  <a:lnTo>
                    <a:pt x="61519" y="63637"/>
                  </a:lnTo>
                  <a:lnTo>
                    <a:pt x="49438" y="56679"/>
                  </a:lnTo>
                  <a:lnTo>
                    <a:pt x="61443" y="49703"/>
                  </a:lnTo>
                  <a:close/>
                  <a:moveTo>
                    <a:pt x="85794" y="49703"/>
                  </a:moveTo>
                  <a:lnTo>
                    <a:pt x="97855" y="56679"/>
                  </a:lnTo>
                  <a:lnTo>
                    <a:pt x="85869" y="63637"/>
                  </a:lnTo>
                  <a:lnTo>
                    <a:pt x="73808" y="56679"/>
                  </a:lnTo>
                  <a:lnTo>
                    <a:pt x="85794" y="49703"/>
                  </a:lnTo>
                  <a:close/>
                  <a:moveTo>
                    <a:pt x="24937" y="56774"/>
                  </a:moveTo>
                  <a:lnTo>
                    <a:pt x="36999" y="63731"/>
                  </a:lnTo>
                  <a:lnTo>
                    <a:pt x="25012" y="70707"/>
                  </a:lnTo>
                  <a:lnTo>
                    <a:pt x="12951" y="63731"/>
                  </a:lnTo>
                  <a:lnTo>
                    <a:pt x="24937" y="56774"/>
                  </a:lnTo>
                  <a:close/>
                  <a:moveTo>
                    <a:pt x="49287" y="56774"/>
                  </a:moveTo>
                  <a:lnTo>
                    <a:pt x="61368" y="63731"/>
                  </a:lnTo>
                  <a:lnTo>
                    <a:pt x="49382" y="70707"/>
                  </a:lnTo>
                  <a:lnTo>
                    <a:pt x="37301" y="63731"/>
                  </a:lnTo>
                  <a:lnTo>
                    <a:pt x="49287" y="56774"/>
                  </a:lnTo>
                  <a:close/>
                  <a:moveTo>
                    <a:pt x="73656" y="56774"/>
                  </a:moveTo>
                  <a:lnTo>
                    <a:pt x="85718" y="63731"/>
                  </a:lnTo>
                  <a:lnTo>
                    <a:pt x="73732" y="70707"/>
                  </a:lnTo>
                  <a:lnTo>
                    <a:pt x="61670" y="63731"/>
                  </a:lnTo>
                  <a:lnTo>
                    <a:pt x="73656" y="56774"/>
                  </a:lnTo>
                  <a:close/>
                  <a:moveTo>
                    <a:pt x="98007" y="56774"/>
                  </a:moveTo>
                  <a:lnTo>
                    <a:pt x="110087" y="63731"/>
                  </a:lnTo>
                  <a:lnTo>
                    <a:pt x="98082" y="70707"/>
                  </a:lnTo>
                  <a:lnTo>
                    <a:pt x="86021" y="63731"/>
                  </a:lnTo>
                  <a:lnTo>
                    <a:pt x="98007" y="56774"/>
                  </a:lnTo>
                  <a:close/>
                  <a:moveTo>
                    <a:pt x="0" y="0"/>
                  </a:moveTo>
                  <a:lnTo>
                    <a:pt x="0" y="170"/>
                  </a:lnTo>
                  <a:lnTo>
                    <a:pt x="0" y="360"/>
                  </a:lnTo>
                  <a:lnTo>
                    <a:pt x="152" y="265"/>
                  </a:lnTo>
                  <a:lnTo>
                    <a:pt x="12213" y="7222"/>
                  </a:lnTo>
                  <a:lnTo>
                    <a:pt x="227" y="14198"/>
                  </a:lnTo>
                  <a:lnTo>
                    <a:pt x="0" y="14066"/>
                  </a:lnTo>
                  <a:lnTo>
                    <a:pt x="0" y="14236"/>
                  </a:lnTo>
                  <a:lnTo>
                    <a:pt x="76" y="14293"/>
                  </a:lnTo>
                  <a:lnTo>
                    <a:pt x="0" y="14331"/>
                  </a:lnTo>
                  <a:lnTo>
                    <a:pt x="0" y="14501"/>
                  </a:lnTo>
                  <a:lnTo>
                    <a:pt x="227" y="14369"/>
                  </a:lnTo>
                  <a:lnTo>
                    <a:pt x="12289" y="21345"/>
                  </a:lnTo>
                  <a:lnTo>
                    <a:pt x="303" y="28302"/>
                  </a:lnTo>
                  <a:lnTo>
                    <a:pt x="0" y="28132"/>
                  </a:lnTo>
                  <a:lnTo>
                    <a:pt x="0" y="28302"/>
                  </a:lnTo>
                  <a:lnTo>
                    <a:pt x="152" y="28397"/>
                  </a:lnTo>
                  <a:lnTo>
                    <a:pt x="0" y="28491"/>
                  </a:lnTo>
                  <a:lnTo>
                    <a:pt x="0" y="28661"/>
                  </a:lnTo>
                  <a:lnTo>
                    <a:pt x="303" y="28491"/>
                  </a:lnTo>
                  <a:lnTo>
                    <a:pt x="12384" y="35448"/>
                  </a:lnTo>
                  <a:lnTo>
                    <a:pt x="397" y="42425"/>
                  </a:lnTo>
                  <a:lnTo>
                    <a:pt x="0" y="42198"/>
                  </a:lnTo>
                  <a:lnTo>
                    <a:pt x="0" y="42368"/>
                  </a:lnTo>
                  <a:lnTo>
                    <a:pt x="227" y="42500"/>
                  </a:lnTo>
                  <a:lnTo>
                    <a:pt x="0" y="42651"/>
                  </a:lnTo>
                  <a:lnTo>
                    <a:pt x="0" y="42822"/>
                  </a:lnTo>
                  <a:lnTo>
                    <a:pt x="397" y="42595"/>
                  </a:lnTo>
                  <a:lnTo>
                    <a:pt x="12459" y="49552"/>
                  </a:lnTo>
                  <a:lnTo>
                    <a:pt x="473" y="56528"/>
                  </a:lnTo>
                  <a:lnTo>
                    <a:pt x="0" y="56263"/>
                  </a:lnTo>
                  <a:lnTo>
                    <a:pt x="0" y="56434"/>
                  </a:lnTo>
                  <a:lnTo>
                    <a:pt x="322" y="56623"/>
                  </a:lnTo>
                  <a:lnTo>
                    <a:pt x="0" y="56793"/>
                  </a:lnTo>
                  <a:lnTo>
                    <a:pt x="0" y="56982"/>
                  </a:lnTo>
                  <a:lnTo>
                    <a:pt x="473" y="56698"/>
                  </a:lnTo>
                  <a:lnTo>
                    <a:pt x="12535" y="63674"/>
                  </a:lnTo>
                  <a:lnTo>
                    <a:pt x="549" y="70632"/>
                  </a:lnTo>
                  <a:lnTo>
                    <a:pt x="0" y="70329"/>
                  </a:lnTo>
                  <a:lnTo>
                    <a:pt x="0" y="70499"/>
                  </a:lnTo>
                  <a:lnTo>
                    <a:pt x="397" y="70726"/>
                  </a:lnTo>
                  <a:lnTo>
                    <a:pt x="0" y="70953"/>
                  </a:lnTo>
                  <a:lnTo>
                    <a:pt x="0" y="71256"/>
                  </a:lnTo>
                  <a:lnTo>
                    <a:pt x="662" y="70878"/>
                  </a:lnTo>
                  <a:lnTo>
                    <a:pt x="9850" y="76190"/>
                  </a:lnTo>
                  <a:lnTo>
                    <a:pt x="10153" y="76190"/>
                  </a:lnTo>
                  <a:lnTo>
                    <a:pt x="813" y="70783"/>
                  </a:lnTo>
                  <a:lnTo>
                    <a:pt x="12799" y="63826"/>
                  </a:lnTo>
                  <a:lnTo>
                    <a:pt x="24861" y="70783"/>
                  </a:lnTo>
                  <a:lnTo>
                    <a:pt x="15579" y="76190"/>
                  </a:lnTo>
                  <a:lnTo>
                    <a:pt x="15881" y="76190"/>
                  </a:lnTo>
                  <a:lnTo>
                    <a:pt x="25012" y="70878"/>
                  </a:lnTo>
                  <a:lnTo>
                    <a:pt x="34201" y="76190"/>
                  </a:lnTo>
                  <a:lnTo>
                    <a:pt x="34522" y="76190"/>
                  </a:lnTo>
                  <a:lnTo>
                    <a:pt x="25164" y="70783"/>
                  </a:lnTo>
                  <a:lnTo>
                    <a:pt x="37150" y="63826"/>
                  </a:lnTo>
                  <a:lnTo>
                    <a:pt x="49230" y="70783"/>
                  </a:lnTo>
                  <a:lnTo>
                    <a:pt x="39929" y="76190"/>
                  </a:lnTo>
                  <a:lnTo>
                    <a:pt x="40231" y="76190"/>
                  </a:lnTo>
                  <a:lnTo>
                    <a:pt x="49382" y="70878"/>
                  </a:lnTo>
                  <a:lnTo>
                    <a:pt x="58570" y="76190"/>
                  </a:lnTo>
                  <a:lnTo>
                    <a:pt x="58872" y="76190"/>
                  </a:lnTo>
                  <a:lnTo>
                    <a:pt x="49533" y="70783"/>
                  </a:lnTo>
                  <a:lnTo>
                    <a:pt x="61519" y="63826"/>
                  </a:lnTo>
                  <a:lnTo>
                    <a:pt x="73581" y="70783"/>
                  </a:lnTo>
                  <a:lnTo>
                    <a:pt x="64298" y="76190"/>
                  </a:lnTo>
                  <a:lnTo>
                    <a:pt x="64601" y="76190"/>
                  </a:lnTo>
                  <a:lnTo>
                    <a:pt x="73732" y="70878"/>
                  </a:lnTo>
                  <a:lnTo>
                    <a:pt x="82920" y="76190"/>
                  </a:lnTo>
                  <a:lnTo>
                    <a:pt x="83223" y="76190"/>
                  </a:lnTo>
                  <a:lnTo>
                    <a:pt x="73883" y="70783"/>
                  </a:lnTo>
                  <a:lnTo>
                    <a:pt x="85869" y="63826"/>
                  </a:lnTo>
                  <a:lnTo>
                    <a:pt x="97931" y="70783"/>
                  </a:lnTo>
                  <a:lnTo>
                    <a:pt x="88648" y="76190"/>
                  </a:lnTo>
                  <a:lnTo>
                    <a:pt x="88951" y="76190"/>
                  </a:lnTo>
                  <a:lnTo>
                    <a:pt x="98082" y="70878"/>
                  </a:lnTo>
                  <a:lnTo>
                    <a:pt x="107289" y="76190"/>
                  </a:lnTo>
                  <a:lnTo>
                    <a:pt x="107592" y="76190"/>
                  </a:lnTo>
                  <a:lnTo>
                    <a:pt x="98234" y="70783"/>
                  </a:lnTo>
                  <a:lnTo>
                    <a:pt x="110239" y="63826"/>
                  </a:lnTo>
                  <a:lnTo>
                    <a:pt x="122300" y="70783"/>
                  </a:lnTo>
                  <a:lnTo>
                    <a:pt x="113018" y="76190"/>
                  </a:lnTo>
                  <a:lnTo>
                    <a:pt x="113320" y="76190"/>
                  </a:lnTo>
                  <a:lnTo>
                    <a:pt x="122452" y="70878"/>
                  </a:lnTo>
                  <a:lnTo>
                    <a:pt x="131640" y="76190"/>
                  </a:lnTo>
                  <a:lnTo>
                    <a:pt x="131942" y="76190"/>
                  </a:lnTo>
                  <a:lnTo>
                    <a:pt x="53068" y="30646"/>
                  </a:lnTo>
                  <a:lnTo>
                    <a:pt x="49022" y="28302"/>
                  </a:lnTo>
                  <a:lnTo>
                    <a:pt x="36809" y="21250"/>
                  </a:lnTo>
                  <a:lnTo>
                    <a:pt x="35732" y="20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8490555" y="3963302"/>
              <a:ext cx="653442" cy="385216"/>
            </a:xfrm>
            <a:custGeom>
              <a:avLst/>
              <a:gdLst/>
              <a:ahLst/>
              <a:cxnLst/>
              <a:rect l="l" t="t" r="r" b="b"/>
              <a:pathLst>
                <a:path w="10361" h="6108" extrusionOk="0">
                  <a:moveTo>
                    <a:pt x="10361" y="1"/>
                  </a:moveTo>
                  <a:lnTo>
                    <a:pt x="1" y="6032"/>
                  </a:lnTo>
                  <a:lnTo>
                    <a:pt x="152" y="6107"/>
                  </a:lnTo>
                  <a:lnTo>
                    <a:pt x="10361" y="171"/>
                  </a:lnTo>
                  <a:lnTo>
                    <a:pt x="10361" y="1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8664622" y="4856404"/>
              <a:ext cx="479376" cy="279011"/>
            </a:xfrm>
            <a:custGeom>
              <a:avLst/>
              <a:gdLst/>
              <a:ahLst/>
              <a:cxnLst/>
              <a:rect l="l" t="t" r="r" b="b"/>
              <a:pathLst>
                <a:path w="7601" h="4424" extrusionOk="0">
                  <a:moveTo>
                    <a:pt x="7601" y="0"/>
                  </a:moveTo>
                  <a:lnTo>
                    <a:pt x="3309" y="2496"/>
                  </a:lnTo>
                  <a:lnTo>
                    <a:pt x="1" y="4424"/>
                  </a:lnTo>
                  <a:lnTo>
                    <a:pt x="303" y="4424"/>
                  </a:lnTo>
                  <a:lnTo>
                    <a:pt x="7601" y="170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8" name="Google Shape;2148;p33"/>
          <p:cNvGrpSpPr/>
          <p:nvPr/>
        </p:nvGrpSpPr>
        <p:grpSpPr>
          <a:xfrm>
            <a:off x="8249453" y="263204"/>
            <a:ext cx="749848" cy="1182972"/>
            <a:chOff x="1527950" y="2052325"/>
            <a:chExt cx="440750" cy="695375"/>
          </a:xfrm>
        </p:grpSpPr>
        <p:sp>
          <p:nvSpPr>
            <p:cNvPr id="2149" name="Google Shape;2149;p33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3"/>
          <p:cNvGrpSpPr/>
          <p:nvPr/>
        </p:nvGrpSpPr>
        <p:grpSpPr>
          <a:xfrm>
            <a:off x="7887729" y="1113816"/>
            <a:ext cx="491076" cy="475810"/>
            <a:chOff x="10401025" y="944500"/>
            <a:chExt cx="1235100" cy="1196704"/>
          </a:xfrm>
        </p:grpSpPr>
        <p:sp>
          <p:nvSpPr>
            <p:cNvPr id="2160" name="Google Shape;2160;p33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1" name="Google Shape;2161;p33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0" name="Google Shape;2170;p33"/>
          <p:cNvGrpSpPr/>
          <p:nvPr/>
        </p:nvGrpSpPr>
        <p:grpSpPr>
          <a:xfrm>
            <a:off x="209378" y="3757149"/>
            <a:ext cx="1875861" cy="1182997"/>
            <a:chOff x="3950825" y="2616175"/>
            <a:chExt cx="1119850" cy="706225"/>
          </a:xfrm>
        </p:grpSpPr>
        <p:sp>
          <p:nvSpPr>
            <p:cNvPr id="2171" name="Google Shape;2171;p33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33"/>
          <p:cNvGrpSpPr/>
          <p:nvPr/>
        </p:nvGrpSpPr>
        <p:grpSpPr>
          <a:xfrm>
            <a:off x="2155153" y="4154567"/>
            <a:ext cx="1142615" cy="785586"/>
            <a:chOff x="3057000" y="3451875"/>
            <a:chExt cx="652550" cy="448650"/>
          </a:xfrm>
        </p:grpSpPr>
        <p:sp>
          <p:nvSpPr>
            <p:cNvPr id="2223" name="Google Shape;2223;p33"/>
            <p:cNvSpPr/>
            <p:nvPr/>
          </p:nvSpPr>
          <p:spPr>
            <a:xfrm>
              <a:off x="3057000" y="3506050"/>
              <a:ext cx="641200" cy="394475"/>
            </a:xfrm>
            <a:custGeom>
              <a:avLst/>
              <a:gdLst/>
              <a:ahLst/>
              <a:cxnLst/>
              <a:rect l="l" t="t" r="r" b="b"/>
              <a:pathLst>
                <a:path w="25648" h="15779" extrusionOk="0">
                  <a:moveTo>
                    <a:pt x="12706" y="1"/>
                  </a:moveTo>
                  <a:lnTo>
                    <a:pt x="1636" y="6974"/>
                  </a:lnTo>
                  <a:lnTo>
                    <a:pt x="1400" y="7131"/>
                  </a:lnTo>
                  <a:lnTo>
                    <a:pt x="1183" y="7269"/>
                  </a:lnTo>
                  <a:lnTo>
                    <a:pt x="986" y="7427"/>
                  </a:lnTo>
                  <a:lnTo>
                    <a:pt x="809" y="7565"/>
                  </a:lnTo>
                  <a:lnTo>
                    <a:pt x="671" y="7722"/>
                  </a:lnTo>
                  <a:lnTo>
                    <a:pt x="533" y="7860"/>
                  </a:lnTo>
                  <a:lnTo>
                    <a:pt x="415" y="8018"/>
                  </a:lnTo>
                  <a:lnTo>
                    <a:pt x="316" y="8156"/>
                  </a:lnTo>
                  <a:lnTo>
                    <a:pt x="237" y="8313"/>
                  </a:lnTo>
                  <a:lnTo>
                    <a:pt x="178" y="8471"/>
                  </a:lnTo>
                  <a:lnTo>
                    <a:pt x="119" y="8609"/>
                  </a:lnTo>
                  <a:lnTo>
                    <a:pt x="80" y="8766"/>
                  </a:lnTo>
                  <a:lnTo>
                    <a:pt x="21" y="9062"/>
                  </a:lnTo>
                  <a:lnTo>
                    <a:pt x="1" y="9377"/>
                  </a:lnTo>
                  <a:lnTo>
                    <a:pt x="21" y="9633"/>
                  </a:lnTo>
                  <a:lnTo>
                    <a:pt x="99" y="9869"/>
                  </a:lnTo>
                  <a:lnTo>
                    <a:pt x="198" y="10086"/>
                  </a:lnTo>
                  <a:lnTo>
                    <a:pt x="336" y="10303"/>
                  </a:lnTo>
                  <a:lnTo>
                    <a:pt x="493" y="10519"/>
                  </a:lnTo>
                  <a:lnTo>
                    <a:pt x="710" y="10716"/>
                  </a:lnTo>
                  <a:lnTo>
                    <a:pt x="946" y="10894"/>
                  </a:lnTo>
                  <a:lnTo>
                    <a:pt x="1203" y="11071"/>
                  </a:lnTo>
                  <a:lnTo>
                    <a:pt x="1498" y="11229"/>
                  </a:lnTo>
                  <a:lnTo>
                    <a:pt x="1793" y="11366"/>
                  </a:lnTo>
                  <a:lnTo>
                    <a:pt x="2128" y="11485"/>
                  </a:lnTo>
                  <a:lnTo>
                    <a:pt x="2483" y="11583"/>
                  </a:lnTo>
                  <a:lnTo>
                    <a:pt x="2857" y="11662"/>
                  </a:lnTo>
                  <a:lnTo>
                    <a:pt x="3251" y="11721"/>
                  </a:lnTo>
                  <a:lnTo>
                    <a:pt x="3665" y="11760"/>
                  </a:lnTo>
                  <a:lnTo>
                    <a:pt x="4472" y="11760"/>
                  </a:lnTo>
                  <a:lnTo>
                    <a:pt x="4866" y="11721"/>
                  </a:lnTo>
                  <a:lnTo>
                    <a:pt x="5241" y="11662"/>
                  </a:lnTo>
                  <a:lnTo>
                    <a:pt x="5595" y="11603"/>
                  </a:lnTo>
                  <a:lnTo>
                    <a:pt x="5950" y="11504"/>
                  </a:lnTo>
                  <a:lnTo>
                    <a:pt x="6265" y="11386"/>
                  </a:lnTo>
                  <a:lnTo>
                    <a:pt x="6580" y="11268"/>
                  </a:lnTo>
                  <a:lnTo>
                    <a:pt x="6856" y="11110"/>
                  </a:lnTo>
                  <a:lnTo>
                    <a:pt x="6915" y="11150"/>
                  </a:lnTo>
                  <a:lnTo>
                    <a:pt x="7270" y="11366"/>
                  </a:lnTo>
                  <a:lnTo>
                    <a:pt x="7585" y="11583"/>
                  </a:lnTo>
                  <a:lnTo>
                    <a:pt x="7900" y="11839"/>
                  </a:lnTo>
                  <a:lnTo>
                    <a:pt x="8176" y="12135"/>
                  </a:lnTo>
                  <a:lnTo>
                    <a:pt x="8038" y="12273"/>
                  </a:lnTo>
                  <a:lnTo>
                    <a:pt x="7920" y="12411"/>
                  </a:lnTo>
                  <a:lnTo>
                    <a:pt x="7821" y="12568"/>
                  </a:lnTo>
                  <a:lnTo>
                    <a:pt x="7723" y="12726"/>
                  </a:lnTo>
                  <a:lnTo>
                    <a:pt x="7664" y="12883"/>
                  </a:lnTo>
                  <a:lnTo>
                    <a:pt x="7604" y="13041"/>
                  </a:lnTo>
                  <a:lnTo>
                    <a:pt x="7565" y="13218"/>
                  </a:lnTo>
                  <a:lnTo>
                    <a:pt x="7565" y="13395"/>
                  </a:lnTo>
                  <a:lnTo>
                    <a:pt x="7585" y="13632"/>
                  </a:lnTo>
                  <a:lnTo>
                    <a:pt x="7644" y="13868"/>
                  </a:lnTo>
                  <a:lnTo>
                    <a:pt x="7742" y="14105"/>
                  </a:lnTo>
                  <a:lnTo>
                    <a:pt x="7880" y="14321"/>
                  </a:lnTo>
                  <a:lnTo>
                    <a:pt x="8058" y="14538"/>
                  </a:lnTo>
                  <a:lnTo>
                    <a:pt x="8254" y="14735"/>
                  </a:lnTo>
                  <a:lnTo>
                    <a:pt x="8491" y="14912"/>
                  </a:lnTo>
                  <a:lnTo>
                    <a:pt x="8747" y="15070"/>
                  </a:lnTo>
                  <a:lnTo>
                    <a:pt x="9042" y="15227"/>
                  </a:lnTo>
                  <a:lnTo>
                    <a:pt x="9358" y="15365"/>
                  </a:lnTo>
                  <a:lnTo>
                    <a:pt x="9692" y="15483"/>
                  </a:lnTo>
                  <a:lnTo>
                    <a:pt x="10047" y="15582"/>
                  </a:lnTo>
                  <a:lnTo>
                    <a:pt x="10421" y="15680"/>
                  </a:lnTo>
                  <a:lnTo>
                    <a:pt x="10815" y="15740"/>
                  </a:lnTo>
                  <a:lnTo>
                    <a:pt x="11209" y="15759"/>
                  </a:lnTo>
                  <a:lnTo>
                    <a:pt x="11623" y="15779"/>
                  </a:lnTo>
                  <a:lnTo>
                    <a:pt x="12115" y="15759"/>
                  </a:lnTo>
                  <a:lnTo>
                    <a:pt x="12608" y="15740"/>
                  </a:lnTo>
                  <a:lnTo>
                    <a:pt x="13061" y="15680"/>
                  </a:lnTo>
                  <a:lnTo>
                    <a:pt x="13514" y="15602"/>
                  </a:lnTo>
                  <a:lnTo>
                    <a:pt x="13928" y="15503"/>
                  </a:lnTo>
                  <a:lnTo>
                    <a:pt x="14322" y="15365"/>
                  </a:lnTo>
                  <a:lnTo>
                    <a:pt x="14656" y="15208"/>
                  </a:lnTo>
                  <a:lnTo>
                    <a:pt x="14814" y="15109"/>
                  </a:lnTo>
                  <a:lnTo>
                    <a:pt x="14972" y="15011"/>
                  </a:lnTo>
                  <a:lnTo>
                    <a:pt x="25648" y="9239"/>
                  </a:lnTo>
                  <a:lnTo>
                    <a:pt x="24151" y="8609"/>
                  </a:lnTo>
                  <a:lnTo>
                    <a:pt x="23225" y="9081"/>
                  </a:lnTo>
                  <a:lnTo>
                    <a:pt x="20980" y="10263"/>
                  </a:lnTo>
                  <a:lnTo>
                    <a:pt x="19601" y="10992"/>
                  </a:lnTo>
                  <a:lnTo>
                    <a:pt x="18202" y="11760"/>
                  </a:lnTo>
                  <a:lnTo>
                    <a:pt x="16863" y="12509"/>
                  </a:lnTo>
                  <a:lnTo>
                    <a:pt x="15681" y="13198"/>
                  </a:lnTo>
                  <a:lnTo>
                    <a:pt x="15622" y="12962"/>
                  </a:lnTo>
                  <a:lnTo>
                    <a:pt x="15543" y="12745"/>
                  </a:lnTo>
                  <a:lnTo>
                    <a:pt x="15425" y="12529"/>
                  </a:lnTo>
                  <a:lnTo>
                    <a:pt x="15267" y="12332"/>
                  </a:lnTo>
                  <a:lnTo>
                    <a:pt x="15090" y="12135"/>
                  </a:lnTo>
                  <a:lnTo>
                    <a:pt x="14893" y="11957"/>
                  </a:lnTo>
                  <a:lnTo>
                    <a:pt x="14656" y="11800"/>
                  </a:lnTo>
                  <a:lnTo>
                    <a:pt x="14381" y="11642"/>
                  </a:lnTo>
                  <a:lnTo>
                    <a:pt x="14105" y="11504"/>
                  </a:lnTo>
                  <a:lnTo>
                    <a:pt x="13809" y="11366"/>
                  </a:lnTo>
                  <a:lnTo>
                    <a:pt x="13475" y="11268"/>
                  </a:lnTo>
                  <a:lnTo>
                    <a:pt x="13140" y="11170"/>
                  </a:lnTo>
                  <a:lnTo>
                    <a:pt x="12785" y="11110"/>
                  </a:lnTo>
                  <a:lnTo>
                    <a:pt x="12411" y="11051"/>
                  </a:lnTo>
                  <a:lnTo>
                    <a:pt x="12017" y="11012"/>
                  </a:lnTo>
                  <a:lnTo>
                    <a:pt x="11268" y="11012"/>
                  </a:lnTo>
                  <a:lnTo>
                    <a:pt x="10894" y="11051"/>
                  </a:lnTo>
                  <a:lnTo>
                    <a:pt x="10539" y="11091"/>
                  </a:lnTo>
                  <a:lnTo>
                    <a:pt x="10205" y="11150"/>
                  </a:lnTo>
                  <a:lnTo>
                    <a:pt x="9889" y="11229"/>
                  </a:lnTo>
                  <a:lnTo>
                    <a:pt x="9574" y="11327"/>
                  </a:lnTo>
                  <a:lnTo>
                    <a:pt x="9279" y="11445"/>
                  </a:lnTo>
                  <a:lnTo>
                    <a:pt x="9003" y="11563"/>
                  </a:lnTo>
                  <a:lnTo>
                    <a:pt x="8727" y="11248"/>
                  </a:lnTo>
                  <a:lnTo>
                    <a:pt x="8392" y="10953"/>
                  </a:lnTo>
                  <a:lnTo>
                    <a:pt x="8058" y="10697"/>
                  </a:lnTo>
                  <a:lnTo>
                    <a:pt x="7703" y="10460"/>
                  </a:lnTo>
                  <a:lnTo>
                    <a:pt x="7880" y="10204"/>
                  </a:lnTo>
                  <a:lnTo>
                    <a:pt x="7959" y="10086"/>
                  </a:lnTo>
                  <a:lnTo>
                    <a:pt x="8018" y="9948"/>
                  </a:lnTo>
                  <a:lnTo>
                    <a:pt x="8077" y="9810"/>
                  </a:lnTo>
                  <a:lnTo>
                    <a:pt x="8117" y="9672"/>
                  </a:lnTo>
                  <a:lnTo>
                    <a:pt x="8136" y="9535"/>
                  </a:lnTo>
                  <a:lnTo>
                    <a:pt x="8136" y="9377"/>
                  </a:lnTo>
                  <a:lnTo>
                    <a:pt x="8117" y="9141"/>
                  </a:lnTo>
                  <a:lnTo>
                    <a:pt x="8058" y="8904"/>
                  </a:lnTo>
                  <a:lnTo>
                    <a:pt x="7959" y="8668"/>
                  </a:lnTo>
                  <a:lnTo>
                    <a:pt x="7821" y="8451"/>
                  </a:lnTo>
                  <a:lnTo>
                    <a:pt x="7644" y="8234"/>
                  </a:lnTo>
                  <a:lnTo>
                    <a:pt x="7447" y="8037"/>
                  </a:lnTo>
                  <a:lnTo>
                    <a:pt x="7210" y="7860"/>
                  </a:lnTo>
                  <a:lnTo>
                    <a:pt x="6954" y="7703"/>
                  </a:lnTo>
                  <a:lnTo>
                    <a:pt x="6659" y="7545"/>
                  </a:lnTo>
                  <a:lnTo>
                    <a:pt x="6344" y="7407"/>
                  </a:lnTo>
                  <a:lnTo>
                    <a:pt x="6009" y="7289"/>
                  </a:lnTo>
                  <a:lnTo>
                    <a:pt x="5654" y="7190"/>
                  </a:lnTo>
                  <a:lnTo>
                    <a:pt x="5280" y="7092"/>
                  </a:lnTo>
                  <a:lnTo>
                    <a:pt x="4886" y="7033"/>
                  </a:lnTo>
                  <a:lnTo>
                    <a:pt x="4492" y="7013"/>
                  </a:lnTo>
                  <a:lnTo>
                    <a:pt x="4078" y="6993"/>
                  </a:lnTo>
                  <a:lnTo>
                    <a:pt x="14006" y="670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432250" y="3663650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9983" y="941"/>
                  </a:moveTo>
                  <a:lnTo>
                    <a:pt x="10126" y="1024"/>
                  </a:lnTo>
                  <a:lnTo>
                    <a:pt x="10086" y="985"/>
                  </a:lnTo>
                  <a:lnTo>
                    <a:pt x="9983" y="941"/>
                  </a:lnTo>
                  <a:close/>
                  <a:moveTo>
                    <a:pt x="7545" y="0"/>
                  </a:moveTo>
                  <a:lnTo>
                    <a:pt x="7309" y="20"/>
                  </a:lnTo>
                  <a:lnTo>
                    <a:pt x="7073" y="39"/>
                  </a:lnTo>
                  <a:lnTo>
                    <a:pt x="6836" y="99"/>
                  </a:lnTo>
                  <a:lnTo>
                    <a:pt x="6600" y="158"/>
                  </a:lnTo>
                  <a:lnTo>
                    <a:pt x="6344" y="236"/>
                  </a:lnTo>
                  <a:lnTo>
                    <a:pt x="6088" y="335"/>
                  </a:lnTo>
                  <a:lnTo>
                    <a:pt x="5832" y="433"/>
                  </a:lnTo>
                  <a:lnTo>
                    <a:pt x="5576" y="571"/>
                  </a:lnTo>
                  <a:lnTo>
                    <a:pt x="5319" y="709"/>
                  </a:lnTo>
                  <a:lnTo>
                    <a:pt x="474" y="3506"/>
                  </a:lnTo>
                  <a:lnTo>
                    <a:pt x="375" y="3565"/>
                  </a:lnTo>
                  <a:lnTo>
                    <a:pt x="277" y="3664"/>
                  </a:lnTo>
                  <a:lnTo>
                    <a:pt x="198" y="3743"/>
                  </a:lnTo>
                  <a:lnTo>
                    <a:pt x="139" y="3861"/>
                  </a:lnTo>
                  <a:lnTo>
                    <a:pt x="80" y="3959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2"/>
                  </a:lnTo>
                  <a:lnTo>
                    <a:pt x="40" y="4491"/>
                  </a:lnTo>
                  <a:lnTo>
                    <a:pt x="80" y="4570"/>
                  </a:lnTo>
                  <a:lnTo>
                    <a:pt x="139" y="4609"/>
                  </a:lnTo>
                  <a:lnTo>
                    <a:pt x="1281" y="5279"/>
                  </a:lnTo>
                  <a:lnTo>
                    <a:pt x="1262" y="5259"/>
                  </a:lnTo>
                  <a:lnTo>
                    <a:pt x="1242" y="5240"/>
                  </a:lnTo>
                  <a:lnTo>
                    <a:pt x="1203" y="5200"/>
                  </a:lnTo>
                  <a:lnTo>
                    <a:pt x="1183" y="5161"/>
                  </a:lnTo>
                  <a:lnTo>
                    <a:pt x="1183" y="5102"/>
                  </a:lnTo>
                  <a:lnTo>
                    <a:pt x="1163" y="5082"/>
                  </a:lnTo>
                  <a:lnTo>
                    <a:pt x="1163" y="4984"/>
                  </a:lnTo>
                  <a:lnTo>
                    <a:pt x="1163" y="4866"/>
                  </a:lnTo>
                  <a:lnTo>
                    <a:pt x="1183" y="4747"/>
                  </a:lnTo>
                  <a:lnTo>
                    <a:pt x="1242" y="4629"/>
                  </a:lnTo>
                  <a:lnTo>
                    <a:pt x="1281" y="4531"/>
                  </a:lnTo>
                  <a:lnTo>
                    <a:pt x="1360" y="4412"/>
                  </a:lnTo>
                  <a:lnTo>
                    <a:pt x="1439" y="4334"/>
                  </a:lnTo>
                  <a:lnTo>
                    <a:pt x="1518" y="4235"/>
                  </a:lnTo>
                  <a:lnTo>
                    <a:pt x="1616" y="4176"/>
                  </a:lnTo>
                  <a:lnTo>
                    <a:pt x="6462" y="1379"/>
                  </a:lnTo>
                  <a:lnTo>
                    <a:pt x="6698" y="1261"/>
                  </a:lnTo>
                  <a:lnTo>
                    <a:pt x="6935" y="1143"/>
                  </a:lnTo>
                  <a:lnTo>
                    <a:pt x="7053" y="1083"/>
                  </a:lnTo>
                  <a:lnTo>
                    <a:pt x="7447" y="926"/>
                  </a:lnTo>
                  <a:lnTo>
                    <a:pt x="7506" y="906"/>
                  </a:lnTo>
                  <a:lnTo>
                    <a:pt x="7723" y="827"/>
                  </a:lnTo>
                  <a:lnTo>
                    <a:pt x="7939" y="768"/>
                  </a:lnTo>
                  <a:lnTo>
                    <a:pt x="8058" y="749"/>
                  </a:lnTo>
                  <a:lnTo>
                    <a:pt x="8412" y="689"/>
                  </a:lnTo>
                  <a:lnTo>
                    <a:pt x="8491" y="689"/>
                  </a:lnTo>
                  <a:lnTo>
                    <a:pt x="8688" y="670"/>
                  </a:lnTo>
                  <a:lnTo>
                    <a:pt x="8885" y="670"/>
                  </a:lnTo>
                  <a:lnTo>
                    <a:pt x="8983" y="689"/>
                  </a:lnTo>
                  <a:lnTo>
                    <a:pt x="9299" y="709"/>
                  </a:lnTo>
                  <a:lnTo>
                    <a:pt x="9377" y="729"/>
                  </a:lnTo>
                  <a:lnTo>
                    <a:pt x="9555" y="768"/>
                  </a:lnTo>
                  <a:lnTo>
                    <a:pt x="9732" y="827"/>
                  </a:lnTo>
                  <a:lnTo>
                    <a:pt x="9811" y="867"/>
                  </a:lnTo>
                  <a:lnTo>
                    <a:pt x="9983" y="941"/>
                  </a:lnTo>
                  <a:lnTo>
                    <a:pt x="9983" y="941"/>
                  </a:lnTo>
                  <a:lnTo>
                    <a:pt x="8983" y="355"/>
                  </a:lnTo>
                  <a:lnTo>
                    <a:pt x="8786" y="256"/>
                  </a:lnTo>
                  <a:lnTo>
                    <a:pt x="8609" y="177"/>
                  </a:lnTo>
                  <a:lnTo>
                    <a:pt x="8412" y="99"/>
                  </a:lnTo>
                  <a:lnTo>
                    <a:pt x="8195" y="59"/>
                  </a:lnTo>
                  <a:lnTo>
                    <a:pt x="7979" y="20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461325" y="3680375"/>
              <a:ext cx="248225" cy="115750"/>
            </a:xfrm>
            <a:custGeom>
              <a:avLst/>
              <a:gdLst/>
              <a:ahLst/>
              <a:cxnLst/>
              <a:rect l="l" t="t" r="r" b="b"/>
              <a:pathLst>
                <a:path w="9929" h="4630" extrusionOk="0">
                  <a:moveTo>
                    <a:pt x="7525" y="1"/>
                  </a:moveTo>
                  <a:lnTo>
                    <a:pt x="7328" y="20"/>
                  </a:lnTo>
                  <a:lnTo>
                    <a:pt x="7249" y="20"/>
                  </a:lnTo>
                  <a:lnTo>
                    <a:pt x="6895" y="80"/>
                  </a:lnTo>
                  <a:lnTo>
                    <a:pt x="6776" y="99"/>
                  </a:lnTo>
                  <a:lnTo>
                    <a:pt x="6560" y="158"/>
                  </a:lnTo>
                  <a:lnTo>
                    <a:pt x="6343" y="237"/>
                  </a:lnTo>
                  <a:lnTo>
                    <a:pt x="6284" y="257"/>
                  </a:lnTo>
                  <a:lnTo>
                    <a:pt x="5890" y="414"/>
                  </a:lnTo>
                  <a:lnTo>
                    <a:pt x="5772" y="474"/>
                  </a:lnTo>
                  <a:lnTo>
                    <a:pt x="5535" y="592"/>
                  </a:lnTo>
                  <a:lnTo>
                    <a:pt x="5299" y="710"/>
                  </a:lnTo>
                  <a:lnTo>
                    <a:pt x="453" y="3507"/>
                  </a:lnTo>
                  <a:lnTo>
                    <a:pt x="355" y="356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18" y="3862"/>
                  </a:lnTo>
                  <a:lnTo>
                    <a:pt x="79" y="3960"/>
                  </a:lnTo>
                  <a:lnTo>
                    <a:pt x="2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20" y="4433"/>
                  </a:lnTo>
                  <a:lnTo>
                    <a:pt x="20" y="4492"/>
                  </a:lnTo>
                  <a:lnTo>
                    <a:pt x="40" y="4531"/>
                  </a:lnTo>
                  <a:lnTo>
                    <a:pt x="79" y="4571"/>
                  </a:lnTo>
                  <a:lnTo>
                    <a:pt x="99" y="4590"/>
                  </a:lnTo>
                  <a:lnTo>
                    <a:pt x="177" y="4630"/>
                  </a:lnTo>
                  <a:lnTo>
                    <a:pt x="355" y="4630"/>
                  </a:lnTo>
                  <a:lnTo>
                    <a:pt x="453" y="4571"/>
                  </a:lnTo>
                  <a:lnTo>
                    <a:pt x="5319" y="1774"/>
                  </a:lnTo>
                  <a:lnTo>
                    <a:pt x="5634" y="1596"/>
                  </a:lnTo>
                  <a:lnTo>
                    <a:pt x="5949" y="1458"/>
                  </a:lnTo>
                  <a:lnTo>
                    <a:pt x="6245" y="1360"/>
                  </a:lnTo>
                  <a:lnTo>
                    <a:pt x="6560" y="1281"/>
                  </a:lnTo>
                  <a:lnTo>
                    <a:pt x="6855" y="1222"/>
                  </a:lnTo>
                  <a:lnTo>
                    <a:pt x="7131" y="1202"/>
                  </a:lnTo>
                  <a:lnTo>
                    <a:pt x="7407" y="1202"/>
                  </a:lnTo>
                  <a:lnTo>
                    <a:pt x="7663" y="1242"/>
                  </a:lnTo>
                  <a:lnTo>
                    <a:pt x="7840" y="1281"/>
                  </a:lnTo>
                  <a:lnTo>
                    <a:pt x="8017" y="1340"/>
                  </a:lnTo>
                  <a:lnTo>
                    <a:pt x="8175" y="1419"/>
                  </a:lnTo>
                  <a:lnTo>
                    <a:pt x="8333" y="1498"/>
                  </a:lnTo>
                  <a:lnTo>
                    <a:pt x="8451" y="1577"/>
                  </a:lnTo>
                  <a:lnTo>
                    <a:pt x="8549" y="1636"/>
                  </a:lnTo>
                  <a:lnTo>
                    <a:pt x="8648" y="1734"/>
                  </a:lnTo>
                  <a:lnTo>
                    <a:pt x="8726" y="1813"/>
                  </a:lnTo>
                  <a:lnTo>
                    <a:pt x="8845" y="1931"/>
                  </a:lnTo>
                  <a:lnTo>
                    <a:pt x="8904" y="1990"/>
                  </a:lnTo>
                  <a:lnTo>
                    <a:pt x="9061" y="2227"/>
                  </a:lnTo>
                  <a:lnTo>
                    <a:pt x="9101" y="2266"/>
                  </a:lnTo>
                  <a:lnTo>
                    <a:pt x="9140" y="2305"/>
                  </a:lnTo>
                  <a:lnTo>
                    <a:pt x="9199" y="2325"/>
                  </a:lnTo>
                  <a:lnTo>
                    <a:pt x="9278" y="2325"/>
                  </a:lnTo>
                  <a:lnTo>
                    <a:pt x="9377" y="2305"/>
                  </a:lnTo>
                  <a:lnTo>
                    <a:pt x="9475" y="2266"/>
                  </a:lnTo>
                  <a:lnTo>
                    <a:pt x="9574" y="2187"/>
                  </a:lnTo>
                  <a:lnTo>
                    <a:pt x="9672" y="2089"/>
                  </a:lnTo>
                  <a:lnTo>
                    <a:pt x="9751" y="1971"/>
                  </a:lnTo>
                  <a:lnTo>
                    <a:pt x="9830" y="1872"/>
                  </a:lnTo>
                  <a:lnTo>
                    <a:pt x="9869" y="1754"/>
                  </a:lnTo>
                  <a:lnTo>
                    <a:pt x="9908" y="1636"/>
                  </a:lnTo>
                  <a:lnTo>
                    <a:pt x="9928" y="1518"/>
                  </a:lnTo>
                  <a:lnTo>
                    <a:pt x="9928" y="1419"/>
                  </a:lnTo>
                  <a:lnTo>
                    <a:pt x="9908" y="1321"/>
                  </a:lnTo>
                  <a:lnTo>
                    <a:pt x="9869" y="1242"/>
                  </a:lnTo>
                  <a:lnTo>
                    <a:pt x="9672" y="966"/>
                  </a:lnTo>
                  <a:lnTo>
                    <a:pt x="9436" y="710"/>
                  </a:lnTo>
                  <a:lnTo>
                    <a:pt x="9180" y="493"/>
                  </a:lnTo>
                  <a:lnTo>
                    <a:pt x="8923" y="316"/>
                  </a:lnTo>
                  <a:lnTo>
                    <a:pt x="8648" y="198"/>
                  </a:lnTo>
                  <a:lnTo>
                    <a:pt x="8569" y="158"/>
                  </a:lnTo>
                  <a:lnTo>
                    <a:pt x="8392" y="99"/>
                  </a:lnTo>
                  <a:lnTo>
                    <a:pt x="8214" y="60"/>
                  </a:lnTo>
                  <a:lnTo>
                    <a:pt x="8136" y="40"/>
                  </a:lnTo>
                  <a:lnTo>
                    <a:pt x="7820" y="2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141225" y="3451875"/>
              <a:ext cx="253150" cy="132000"/>
            </a:xfrm>
            <a:custGeom>
              <a:avLst/>
              <a:gdLst/>
              <a:ahLst/>
              <a:cxnLst/>
              <a:rect l="l" t="t" r="r" b="b"/>
              <a:pathLst>
                <a:path w="10126" h="5280" extrusionOk="0">
                  <a:moveTo>
                    <a:pt x="10030" y="970"/>
                  </a:moveTo>
                  <a:lnTo>
                    <a:pt x="10125" y="1025"/>
                  </a:lnTo>
                  <a:lnTo>
                    <a:pt x="10066" y="986"/>
                  </a:lnTo>
                  <a:lnTo>
                    <a:pt x="10030" y="970"/>
                  </a:lnTo>
                  <a:close/>
                  <a:moveTo>
                    <a:pt x="7545" y="1"/>
                  </a:moveTo>
                  <a:lnTo>
                    <a:pt x="7308" y="20"/>
                  </a:lnTo>
                  <a:lnTo>
                    <a:pt x="7072" y="40"/>
                  </a:lnTo>
                  <a:lnTo>
                    <a:pt x="6836" y="99"/>
                  </a:lnTo>
                  <a:lnTo>
                    <a:pt x="6580" y="158"/>
                  </a:lnTo>
                  <a:lnTo>
                    <a:pt x="6343" y="237"/>
                  </a:lnTo>
                  <a:lnTo>
                    <a:pt x="6087" y="336"/>
                  </a:lnTo>
                  <a:lnTo>
                    <a:pt x="5831" y="434"/>
                  </a:lnTo>
                  <a:lnTo>
                    <a:pt x="5575" y="572"/>
                  </a:lnTo>
                  <a:lnTo>
                    <a:pt x="5319" y="710"/>
                  </a:lnTo>
                  <a:lnTo>
                    <a:pt x="473" y="3507"/>
                  </a:lnTo>
                  <a:lnTo>
                    <a:pt x="375" y="3586"/>
                  </a:lnTo>
                  <a:lnTo>
                    <a:pt x="276" y="3665"/>
                  </a:lnTo>
                  <a:lnTo>
                    <a:pt x="197" y="3743"/>
                  </a:lnTo>
                  <a:lnTo>
                    <a:pt x="138" y="3862"/>
                  </a:lnTo>
                  <a:lnTo>
                    <a:pt x="79" y="3960"/>
                  </a:lnTo>
                  <a:lnTo>
                    <a:pt x="40" y="4078"/>
                  </a:lnTo>
                  <a:lnTo>
                    <a:pt x="0" y="4197"/>
                  </a:lnTo>
                  <a:lnTo>
                    <a:pt x="0" y="4315"/>
                  </a:lnTo>
                  <a:lnTo>
                    <a:pt x="0" y="4413"/>
                  </a:lnTo>
                  <a:lnTo>
                    <a:pt x="40" y="4492"/>
                  </a:lnTo>
                  <a:lnTo>
                    <a:pt x="79" y="4571"/>
                  </a:lnTo>
                  <a:lnTo>
                    <a:pt x="138" y="4610"/>
                  </a:lnTo>
                  <a:lnTo>
                    <a:pt x="1281" y="5280"/>
                  </a:lnTo>
                  <a:lnTo>
                    <a:pt x="1261" y="5260"/>
                  </a:lnTo>
                  <a:lnTo>
                    <a:pt x="1241" y="5241"/>
                  </a:lnTo>
                  <a:lnTo>
                    <a:pt x="1202" y="5201"/>
                  </a:lnTo>
                  <a:lnTo>
                    <a:pt x="1182" y="5162"/>
                  </a:lnTo>
                  <a:lnTo>
                    <a:pt x="1163" y="5122"/>
                  </a:lnTo>
                  <a:lnTo>
                    <a:pt x="1163" y="5083"/>
                  </a:lnTo>
                  <a:lnTo>
                    <a:pt x="1143" y="4984"/>
                  </a:lnTo>
                  <a:lnTo>
                    <a:pt x="1163" y="4866"/>
                  </a:lnTo>
                  <a:lnTo>
                    <a:pt x="1182" y="4748"/>
                  </a:lnTo>
                  <a:lnTo>
                    <a:pt x="1222" y="4630"/>
                  </a:lnTo>
                  <a:lnTo>
                    <a:pt x="1281" y="4531"/>
                  </a:lnTo>
                  <a:lnTo>
                    <a:pt x="1360" y="4413"/>
                  </a:lnTo>
                  <a:lnTo>
                    <a:pt x="1438" y="4334"/>
                  </a:lnTo>
                  <a:lnTo>
                    <a:pt x="1517" y="4256"/>
                  </a:lnTo>
                  <a:lnTo>
                    <a:pt x="1616" y="4177"/>
                  </a:lnTo>
                  <a:lnTo>
                    <a:pt x="6461" y="1380"/>
                  </a:lnTo>
                  <a:lnTo>
                    <a:pt x="6698" y="1261"/>
                  </a:lnTo>
                  <a:lnTo>
                    <a:pt x="6934" y="1143"/>
                  </a:lnTo>
                  <a:lnTo>
                    <a:pt x="7052" y="1084"/>
                  </a:lnTo>
                  <a:lnTo>
                    <a:pt x="7446" y="927"/>
                  </a:lnTo>
                  <a:lnTo>
                    <a:pt x="7505" y="907"/>
                  </a:lnTo>
                  <a:lnTo>
                    <a:pt x="7722" y="828"/>
                  </a:lnTo>
                  <a:lnTo>
                    <a:pt x="7939" y="769"/>
                  </a:lnTo>
                  <a:lnTo>
                    <a:pt x="8057" y="749"/>
                  </a:lnTo>
                  <a:lnTo>
                    <a:pt x="8411" y="690"/>
                  </a:lnTo>
                  <a:lnTo>
                    <a:pt x="8490" y="690"/>
                  </a:lnTo>
                  <a:lnTo>
                    <a:pt x="8687" y="671"/>
                  </a:lnTo>
                  <a:lnTo>
                    <a:pt x="8884" y="671"/>
                  </a:lnTo>
                  <a:lnTo>
                    <a:pt x="8983" y="690"/>
                  </a:lnTo>
                  <a:lnTo>
                    <a:pt x="9298" y="730"/>
                  </a:lnTo>
                  <a:lnTo>
                    <a:pt x="9377" y="730"/>
                  </a:lnTo>
                  <a:lnTo>
                    <a:pt x="9554" y="789"/>
                  </a:lnTo>
                  <a:lnTo>
                    <a:pt x="9731" y="828"/>
                  </a:lnTo>
                  <a:lnTo>
                    <a:pt x="9790" y="868"/>
                  </a:lnTo>
                  <a:lnTo>
                    <a:pt x="10030" y="970"/>
                  </a:lnTo>
                  <a:lnTo>
                    <a:pt x="8963" y="355"/>
                  </a:lnTo>
                  <a:lnTo>
                    <a:pt x="8786" y="257"/>
                  </a:lnTo>
                  <a:lnTo>
                    <a:pt x="8608" y="178"/>
                  </a:lnTo>
                  <a:lnTo>
                    <a:pt x="8392" y="99"/>
                  </a:lnTo>
                  <a:lnTo>
                    <a:pt x="8195" y="60"/>
                  </a:lnTo>
                  <a:lnTo>
                    <a:pt x="7978" y="20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169775" y="3468625"/>
              <a:ext cx="248725" cy="115750"/>
            </a:xfrm>
            <a:custGeom>
              <a:avLst/>
              <a:gdLst/>
              <a:ahLst/>
              <a:cxnLst/>
              <a:rect l="l" t="t" r="r" b="b"/>
              <a:pathLst>
                <a:path w="9949" h="4630" extrusionOk="0">
                  <a:moveTo>
                    <a:pt x="7545" y="1"/>
                  </a:moveTo>
                  <a:lnTo>
                    <a:pt x="7348" y="20"/>
                  </a:lnTo>
                  <a:lnTo>
                    <a:pt x="7269" y="20"/>
                  </a:lnTo>
                  <a:lnTo>
                    <a:pt x="6915" y="79"/>
                  </a:lnTo>
                  <a:lnTo>
                    <a:pt x="6797" y="99"/>
                  </a:lnTo>
                  <a:lnTo>
                    <a:pt x="6580" y="158"/>
                  </a:lnTo>
                  <a:lnTo>
                    <a:pt x="6363" y="237"/>
                  </a:lnTo>
                  <a:lnTo>
                    <a:pt x="6304" y="257"/>
                  </a:lnTo>
                  <a:lnTo>
                    <a:pt x="5910" y="414"/>
                  </a:lnTo>
                  <a:lnTo>
                    <a:pt x="5792" y="473"/>
                  </a:lnTo>
                  <a:lnTo>
                    <a:pt x="5556" y="591"/>
                  </a:lnTo>
                  <a:lnTo>
                    <a:pt x="5319" y="710"/>
                  </a:lnTo>
                  <a:lnTo>
                    <a:pt x="474" y="3507"/>
                  </a:lnTo>
                  <a:lnTo>
                    <a:pt x="375" y="3586"/>
                  </a:lnTo>
                  <a:lnTo>
                    <a:pt x="296" y="3664"/>
                  </a:lnTo>
                  <a:lnTo>
                    <a:pt x="218" y="3743"/>
                  </a:lnTo>
                  <a:lnTo>
                    <a:pt x="139" y="3861"/>
                  </a:lnTo>
                  <a:lnTo>
                    <a:pt x="80" y="3960"/>
                  </a:lnTo>
                  <a:lnTo>
                    <a:pt x="40" y="4078"/>
                  </a:lnTo>
                  <a:lnTo>
                    <a:pt x="21" y="4196"/>
                  </a:lnTo>
                  <a:lnTo>
                    <a:pt x="1" y="4314"/>
                  </a:lnTo>
                  <a:lnTo>
                    <a:pt x="21" y="4413"/>
                  </a:lnTo>
                  <a:lnTo>
                    <a:pt x="21" y="4452"/>
                  </a:lnTo>
                  <a:lnTo>
                    <a:pt x="40" y="4492"/>
                  </a:lnTo>
                  <a:lnTo>
                    <a:pt x="60" y="4531"/>
                  </a:lnTo>
                  <a:lnTo>
                    <a:pt x="99" y="4571"/>
                  </a:lnTo>
                  <a:lnTo>
                    <a:pt x="119" y="4590"/>
                  </a:lnTo>
                  <a:lnTo>
                    <a:pt x="178" y="4630"/>
                  </a:lnTo>
                  <a:lnTo>
                    <a:pt x="375" y="4630"/>
                  </a:lnTo>
                  <a:lnTo>
                    <a:pt x="474" y="4571"/>
                  </a:lnTo>
                  <a:lnTo>
                    <a:pt x="5319" y="1773"/>
                  </a:lnTo>
                  <a:lnTo>
                    <a:pt x="5654" y="1596"/>
                  </a:lnTo>
                  <a:lnTo>
                    <a:pt x="5969" y="1458"/>
                  </a:lnTo>
                  <a:lnTo>
                    <a:pt x="6265" y="1360"/>
                  </a:lnTo>
                  <a:lnTo>
                    <a:pt x="6580" y="1281"/>
                  </a:lnTo>
                  <a:lnTo>
                    <a:pt x="6876" y="1222"/>
                  </a:lnTo>
                  <a:lnTo>
                    <a:pt x="7151" y="1202"/>
                  </a:lnTo>
                  <a:lnTo>
                    <a:pt x="7427" y="1202"/>
                  </a:lnTo>
                  <a:lnTo>
                    <a:pt x="7683" y="1242"/>
                  </a:lnTo>
                  <a:lnTo>
                    <a:pt x="7860" y="1281"/>
                  </a:lnTo>
                  <a:lnTo>
                    <a:pt x="8038" y="1340"/>
                  </a:lnTo>
                  <a:lnTo>
                    <a:pt x="8195" y="1419"/>
                  </a:lnTo>
                  <a:lnTo>
                    <a:pt x="8353" y="1498"/>
                  </a:lnTo>
                  <a:lnTo>
                    <a:pt x="8471" y="1576"/>
                  </a:lnTo>
                  <a:lnTo>
                    <a:pt x="8570" y="1635"/>
                  </a:lnTo>
                  <a:lnTo>
                    <a:pt x="8668" y="1734"/>
                  </a:lnTo>
                  <a:lnTo>
                    <a:pt x="8747" y="1813"/>
                  </a:lnTo>
                  <a:lnTo>
                    <a:pt x="8865" y="1931"/>
                  </a:lnTo>
                  <a:lnTo>
                    <a:pt x="8924" y="2010"/>
                  </a:lnTo>
                  <a:lnTo>
                    <a:pt x="9082" y="2226"/>
                  </a:lnTo>
                  <a:lnTo>
                    <a:pt x="9101" y="2266"/>
                  </a:lnTo>
                  <a:lnTo>
                    <a:pt x="9161" y="2305"/>
                  </a:lnTo>
                  <a:lnTo>
                    <a:pt x="9220" y="2325"/>
                  </a:lnTo>
                  <a:lnTo>
                    <a:pt x="9298" y="2325"/>
                  </a:lnTo>
                  <a:lnTo>
                    <a:pt x="9397" y="2305"/>
                  </a:lnTo>
                  <a:lnTo>
                    <a:pt x="9476" y="2266"/>
                  </a:lnTo>
                  <a:lnTo>
                    <a:pt x="9594" y="2187"/>
                  </a:lnTo>
                  <a:lnTo>
                    <a:pt x="9692" y="2089"/>
                  </a:lnTo>
                  <a:lnTo>
                    <a:pt x="9771" y="1970"/>
                  </a:lnTo>
                  <a:lnTo>
                    <a:pt x="9850" y="1872"/>
                  </a:lnTo>
                  <a:lnTo>
                    <a:pt x="9889" y="1754"/>
                  </a:lnTo>
                  <a:lnTo>
                    <a:pt x="9929" y="1635"/>
                  </a:lnTo>
                  <a:lnTo>
                    <a:pt x="9948" y="1517"/>
                  </a:lnTo>
                  <a:lnTo>
                    <a:pt x="9948" y="1419"/>
                  </a:lnTo>
                  <a:lnTo>
                    <a:pt x="9929" y="1320"/>
                  </a:lnTo>
                  <a:lnTo>
                    <a:pt x="9889" y="1242"/>
                  </a:lnTo>
                  <a:lnTo>
                    <a:pt x="9692" y="966"/>
                  </a:lnTo>
                  <a:lnTo>
                    <a:pt x="9456" y="710"/>
                  </a:lnTo>
                  <a:lnTo>
                    <a:pt x="9200" y="493"/>
                  </a:lnTo>
                  <a:lnTo>
                    <a:pt x="8924" y="316"/>
                  </a:lnTo>
                  <a:lnTo>
                    <a:pt x="8648" y="198"/>
                  </a:lnTo>
                  <a:lnTo>
                    <a:pt x="8589" y="158"/>
                  </a:lnTo>
                  <a:lnTo>
                    <a:pt x="8412" y="119"/>
                  </a:lnTo>
                  <a:lnTo>
                    <a:pt x="8235" y="60"/>
                  </a:lnTo>
                  <a:lnTo>
                    <a:pt x="8156" y="60"/>
                  </a:lnTo>
                  <a:lnTo>
                    <a:pt x="7841" y="20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094450" y="3594700"/>
              <a:ext cx="500" cy="4450"/>
            </a:xfrm>
            <a:custGeom>
              <a:avLst/>
              <a:gdLst/>
              <a:ahLst/>
              <a:cxnLst/>
              <a:rect l="l" t="t" r="r" b="b"/>
              <a:pathLst>
                <a:path w="20" h="178" extrusionOk="0"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099850" y="3578925"/>
              <a:ext cx="1500" cy="2500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102325" y="3574500"/>
              <a:ext cx="1975" cy="2500"/>
            </a:xfrm>
            <a:custGeom>
              <a:avLst/>
              <a:gdLst/>
              <a:ahLst/>
              <a:cxnLst/>
              <a:rect l="l" t="t" r="r" b="b"/>
              <a:pathLst>
                <a:path w="79" h="100" extrusionOk="0">
                  <a:moveTo>
                    <a:pt x="79" y="1"/>
                  </a:moveTo>
                  <a:lnTo>
                    <a:pt x="0" y="99"/>
                  </a:lnTo>
                  <a:lnTo>
                    <a:pt x="20" y="9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095425" y="3588775"/>
              <a:ext cx="1000" cy="3475"/>
            </a:xfrm>
            <a:custGeom>
              <a:avLst/>
              <a:gdLst/>
              <a:ahLst/>
              <a:cxnLst/>
              <a:rect l="l" t="t" r="r" b="b"/>
              <a:pathLst>
                <a:path w="40" h="139" extrusionOk="0">
                  <a:moveTo>
                    <a:pt x="40" y="1"/>
                  </a:moveTo>
                  <a:lnTo>
                    <a:pt x="40" y="1"/>
                  </a:lnTo>
                  <a:lnTo>
                    <a:pt x="40" y="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097400" y="3583375"/>
              <a:ext cx="1000" cy="2975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105775" y="35710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093950" y="36011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0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118575" y="3565150"/>
              <a:ext cx="2475" cy="52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9" y="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123500" y="3564650"/>
              <a:ext cx="2475" cy="25"/>
            </a:xfrm>
            <a:custGeom>
              <a:avLst/>
              <a:gdLst/>
              <a:ahLst/>
              <a:cxnLst/>
              <a:rect l="l" t="t" r="r" b="b"/>
              <a:pathLst>
                <a:path w="99" h="1" extrusionOk="0">
                  <a:moveTo>
                    <a:pt x="99" y="1"/>
                  </a:moveTo>
                  <a:lnTo>
                    <a:pt x="99" y="1"/>
                  </a:lnTo>
                  <a:lnTo>
                    <a:pt x="9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114125" y="3566625"/>
              <a:ext cx="2000" cy="1000"/>
            </a:xfrm>
            <a:custGeom>
              <a:avLst/>
              <a:gdLst/>
              <a:ahLst/>
              <a:cxnLst/>
              <a:rect l="l" t="t" r="r" b="b"/>
              <a:pathLst>
                <a:path w="80" h="40" extrusionOk="0"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109700" y="3568600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0"/>
                  </a:moveTo>
                  <a:lnTo>
                    <a:pt x="79" y="0"/>
                  </a:lnTo>
                  <a:lnTo>
                    <a:pt x="79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095425" y="3517875"/>
              <a:ext cx="191575" cy="182725"/>
            </a:xfrm>
            <a:custGeom>
              <a:avLst/>
              <a:gdLst/>
              <a:ahLst/>
              <a:cxnLst/>
              <a:rect l="l" t="t" r="r" b="b"/>
              <a:pathLst>
                <a:path w="7663" h="7309" extrusionOk="0">
                  <a:moveTo>
                    <a:pt x="156" y="815"/>
                  </a:moveTo>
                  <a:lnTo>
                    <a:pt x="119" y="828"/>
                  </a:lnTo>
                  <a:lnTo>
                    <a:pt x="0" y="906"/>
                  </a:lnTo>
                  <a:lnTo>
                    <a:pt x="0" y="906"/>
                  </a:lnTo>
                  <a:lnTo>
                    <a:pt x="156" y="815"/>
                  </a:lnTo>
                  <a:close/>
                  <a:moveTo>
                    <a:pt x="1931" y="0"/>
                  </a:moveTo>
                  <a:lnTo>
                    <a:pt x="1655" y="40"/>
                  </a:lnTo>
                  <a:lnTo>
                    <a:pt x="1379" y="119"/>
                  </a:lnTo>
                  <a:lnTo>
                    <a:pt x="1143" y="237"/>
                  </a:lnTo>
                  <a:lnTo>
                    <a:pt x="156" y="815"/>
                  </a:lnTo>
                  <a:lnTo>
                    <a:pt x="237" y="788"/>
                  </a:lnTo>
                  <a:lnTo>
                    <a:pt x="375" y="749"/>
                  </a:lnTo>
                  <a:lnTo>
                    <a:pt x="493" y="710"/>
                  </a:lnTo>
                  <a:lnTo>
                    <a:pt x="650" y="690"/>
                  </a:lnTo>
                  <a:lnTo>
                    <a:pt x="788" y="670"/>
                  </a:lnTo>
                  <a:lnTo>
                    <a:pt x="1084" y="670"/>
                  </a:lnTo>
                  <a:lnTo>
                    <a:pt x="1261" y="710"/>
                  </a:lnTo>
                  <a:lnTo>
                    <a:pt x="1399" y="729"/>
                  </a:lnTo>
                  <a:lnTo>
                    <a:pt x="1596" y="788"/>
                  </a:lnTo>
                  <a:lnTo>
                    <a:pt x="1714" y="828"/>
                  </a:lnTo>
                  <a:lnTo>
                    <a:pt x="1951" y="906"/>
                  </a:lnTo>
                  <a:lnTo>
                    <a:pt x="2049" y="946"/>
                  </a:lnTo>
                  <a:lnTo>
                    <a:pt x="2404" y="1143"/>
                  </a:lnTo>
                  <a:lnTo>
                    <a:pt x="2719" y="1340"/>
                  </a:lnTo>
                  <a:lnTo>
                    <a:pt x="3014" y="1557"/>
                  </a:lnTo>
                  <a:lnTo>
                    <a:pt x="3329" y="1813"/>
                  </a:lnTo>
                  <a:lnTo>
                    <a:pt x="3605" y="2088"/>
                  </a:lnTo>
                  <a:lnTo>
                    <a:pt x="3881" y="2384"/>
                  </a:lnTo>
                  <a:lnTo>
                    <a:pt x="4157" y="2699"/>
                  </a:lnTo>
                  <a:lnTo>
                    <a:pt x="4393" y="3034"/>
                  </a:lnTo>
                  <a:lnTo>
                    <a:pt x="4629" y="3388"/>
                  </a:lnTo>
                  <a:lnTo>
                    <a:pt x="4846" y="3743"/>
                  </a:lnTo>
                  <a:lnTo>
                    <a:pt x="5043" y="4117"/>
                  </a:lnTo>
                  <a:lnTo>
                    <a:pt x="5201" y="4492"/>
                  </a:lnTo>
                  <a:lnTo>
                    <a:pt x="5358" y="4886"/>
                  </a:lnTo>
                  <a:lnTo>
                    <a:pt x="5496" y="5260"/>
                  </a:lnTo>
                  <a:lnTo>
                    <a:pt x="5595" y="5654"/>
                  </a:lnTo>
                  <a:lnTo>
                    <a:pt x="5673" y="6048"/>
                  </a:lnTo>
                  <a:lnTo>
                    <a:pt x="5733" y="6422"/>
                  </a:lnTo>
                  <a:lnTo>
                    <a:pt x="7289" y="7308"/>
                  </a:lnTo>
                  <a:lnTo>
                    <a:pt x="7348" y="6993"/>
                  </a:lnTo>
                  <a:lnTo>
                    <a:pt x="7427" y="6698"/>
                  </a:lnTo>
                  <a:lnTo>
                    <a:pt x="7525" y="6442"/>
                  </a:lnTo>
                  <a:lnTo>
                    <a:pt x="7663" y="6205"/>
                  </a:lnTo>
                  <a:lnTo>
                    <a:pt x="6895" y="5752"/>
                  </a:lnTo>
                  <a:lnTo>
                    <a:pt x="6836" y="5378"/>
                  </a:lnTo>
                  <a:lnTo>
                    <a:pt x="6757" y="4984"/>
                  </a:lnTo>
                  <a:lnTo>
                    <a:pt x="6639" y="4590"/>
                  </a:lnTo>
                  <a:lnTo>
                    <a:pt x="6521" y="4216"/>
                  </a:lnTo>
                  <a:lnTo>
                    <a:pt x="6363" y="3822"/>
                  </a:lnTo>
                  <a:lnTo>
                    <a:pt x="6186" y="3448"/>
                  </a:lnTo>
                  <a:lnTo>
                    <a:pt x="5989" y="3073"/>
                  </a:lnTo>
                  <a:lnTo>
                    <a:pt x="5772" y="2719"/>
                  </a:lnTo>
                  <a:lnTo>
                    <a:pt x="5555" y="2364"/>
                  </a:lnTo>
                  <a:lnTo>
                    <a:pt x="5299" y="2029"/>
                  </a:lnTo>
                  <a:lnTo>
                    <a:pt x="5043" y="1714"/>
                  </a:lnTo>
                  <a:lnTo>
                    <a:pt x="4767" y="1419"/>
                  </a:lnTo>
                  <a:lnTo>
                    <a:pt x="4472" y="1143"/>
                  </a:lnTo>
                  <a:lnTo>
                    <a:pt x="4176" y="887"/>
                  </a:lnTo>
                  <a:lnTo>
                    <a:pt x="3861" y="670"/>
                  </a:lnTo>
                  <a:lnTo>
                    <a:pt x="3546" y="473"/>
                  </a:lnTo>
                  <a:lnTo>
                    <a:pt x="3211" y="276"/>
                  </a:lnTo>
                  <a:lnTo>
                    <a:pt x="2857" y="158"/>
                  </a:lnTo>
                  <a:lnTo>
                    <a:pt x="2541" y="59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99800" y="3719775"/>
              <a:ext cx="25" cy="7425"/>
            </a:xfrm>
            <a:custGeom>
              <a:avLst/>
              <a:gdLst/>
              <a:ahLst/>
              <a:cxnLst/>
              <a:rect l="l" t="t" r="r" b="b"/>
              <a:pathLst>
                <a:path w="1" h="297" extrusionOk="0">
                  <a:moveTo>
                    <a:pt x="0" y="1"/>
                  </a:moveTo>
                  <a:lnTo>
                    <a:pt x="0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3250" y="3702550"/>
              <a:ext cx="1500" cy="2975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59" y="0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329825" y="3683325"/>
              <a:ext cx="2000" cy="525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315550" y="368727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79" y="1"/>
                  </a:moveTo>
                  <a:lnTo>
                    <a:pt x="79" y="1"/>
                  </a:lnTo>
                  <a:lnTo>
                    <a:pt x="79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319975" y="3685300"/>
              <a:ext cx="2000" cy="1025"/>
            </a:xfrm>
            <a:custGeom>
              <a:avLst/>
              <a:gdLst/>
              <a:ahLst/>
              <a:cxnLst/>
              <a:rect l="l" t="t" r="r" b="b"/>
              <a:pathLst>
                <a:path w="80" h="41" extrusionOk="0">
                  <a:moveTo>
                    <a:pt x="80" y="1"/>
                  </a:moveTo>
                  <a:lnTo>
                    <a:pt x="80" y="1"/>
                  </a:lnTo>
                  <a:lnTo>
                    <a:pt x="80" y="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305700" y="3697625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6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311600" y="36902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1"/>
                  </a:moveTo>
                  <a:lnTo>
                    <a:pt x="1" y="80"/>
                  </a:lnTo>
                  <a:lnTo>
                    <a:pt x="21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02250" y="3749325"/>
              <a:ext cx="3975" cy="12825"/>
            </a:xfrm>
            <a:custGeom>
              <a:avLst/>
              <a:gdLst/>
              <a:ahLst/>
              <a:cxnLst/>
              <a:rect l="l" t="t" r="r" b="b"/>
              <a:pathLst>
                <a:path w="159" h="513" extrusionOk="0">
                  <a:moveTo>
                    <a:pt x="158" y="513"/>
                  </a:moveTo>
                  <a:lnTo>
                    <a:pt x="158" y="513"/>
                  </a:lnTo>
                  <a:lnTo>
                    <a:pt x="79" y="257"/>
                  </a:lnTo>
                  <a:lnTo>
                    <a:pt x="1" y="1"/>
                  </a:lnTo>
                  <a:lnTo>
                    <a:pt x="1" y="1"/>
                  </a:lnTo>
                  <a:lnTo>
                    <a:pt x="79" y="257"/>
                  </a:lnTo>
                  <a:lnTo>
                    <a:pt x="158" y="513"/>
                  </a:lnTo>
                  <a:lnTo>
                    <a:pt x="158" y="513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31800" y="3807425"/>
              <a:ext cx="10850" cy="11850"/>
            </a:xfrm>
            <a:custGeom>
              <a:avLst/>
              <a:gdLst/>
              <a:ahLst/>
              <a:cxnLst/>
              <a:rect l="l" t="t" r="r" b="b"/>
              <a:pathLst>
                <a:path w="434" h="474" extrusionOk="0">
                  <a:moveTo>
                    <a:pt x="434" y="474"/>
                  </a:moveTo>
                  <a:lnTo>
                    <a:pt x="434" y="474"/>
                  </a:lnTo>
                  <a:lnTo>
                    <a:pt x="217" y="237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7" y="237"/>
                  </a:lnTo>
                  <a:lnTo>
                    <a:pt x="434" y="474"/>
                  </a:lnTo>
                  <a:lnTo>
                    <a:pt x="434" y="474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308650" y="3693675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6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300275" y="3713375"/>
              <a:ext cx="525" cy="4450"/>
            </a:xfrm>
            <a:custGeom>
              <a:avLst/>
              <a:gdLst/>
              <a:ahLst/>
              <a:cxnLst/>
              <a:rect l="l" t="t" r="r" b="b"/>
              <a:pathLst>
                <a:path w="21" h="178" extrusionOk="0"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1" y="178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301750" y="3707475"/>
              <a:ext cx="525" cy="3950"/>
            </a:xfrm>
            <a:custGeom>
              <a:avLst/>
              <a:gdLst/>
              <a:ahLst/>
              <a:cxnLst/>
              <a:rect l="l" t="t" r="r" b="b"/>
              <a:pathLst>
                <a:path w="21" h="158" extrusionOk="0">
                  <a:moveTo>
                    <a:pt x="21" y="0"/>
                  </a:moveTo>
                  <a:lnTo>
                    <a:pt x="1" y="138"/>
                  </a:lnTo>
                  <a:lnTo>
                    <a:pt x="1" y="15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307675" y="3767050"/>
              <a:ext cx="7900" cy="16275"/>
            </a:xfrm>
            <a:custGeom>
              <a:avLst/>
              <a:gdLst/>
              <a:ahLst/>
              <a:cxnLst/>
              <a:rect l="l" t="t" r="r" b="b"/>
              <a:pathLst>
                <a:path w="316" h="651" extrusionOk="0">
                  <a:moveTo>
                    <a:pt x="316" y="651"/>
                  </a:moveTo>
                  <a:lnTo>
                    <a:pt x="316" y="651"/>
                  </a:lnTo>
                  <a:lnTo>
                    <a:pt x="158" y="3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8" y="336"/>
                  </a:lnTo>
                  <a:lnTo>
                    <a:pt x="316" y="651"/>
                  </a:lnTo>
                  <a:lnTo>
                    <a:pt x="316" y="65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324425" y="3683825"/>
              <a:ext cx="2475" cy="1025"/>
            </a:xfrm>
            <a:custGeom>
              <a:avLst/>
              <a:gdLst/>
              <a:ahLst/>
              <a:cxnLst/>
              <a:rect l="l" t="t" r="r" b="b"/>
              <a:pathLst>
                <a:path w="99" h="41" extrusionOk="0">
                  <a:moveTo>
                    <a:pt x="99" y="1"/>
                  </a:moveTo>
                  <a:lnTo>
                    <a:pt x="0" y="40"/>
                  </a:lnTo>
                  <a:lnTo>
                    <a:pt x="20" y="4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98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299800" y="3683325"/>
              <a:ext cx="122650" cy="158125"/>
            </a:xfrm>
            <a:custGeom>
              <a:avLst/>
              <a:gdLst/>
              <a:ahLst/>
              <a:cxnLst/>
              <a:rect l="l" t="t" r="r" b="b"/>
              <a:pathLst>
                <a:path w="4906" h="6325" extrusionOk="0">
                  <a:moveTo>
                    <a:pt x="1281" y="1"/>
                  </a:moveTo>
                  <a:lnTo>
                    <a:pt x="1202" y="21"/>
                  </a:lnTo>
                  <a:lnTo>
                    <a:pt x="1084" y="21"/>
                  </a:lnTo>
                  <a:lnTo>
                    <a:pt x="985" y="60"/>
                  </a:lnTo>
                  <a:lnTo>
                    <a:pt x="1005" y="60"/>
                  </a:lnTo>
                  <a:lnTo>
                    <a:pt x="887" y="80"/>
                  </a:lnTo>
                  <a:lnTo>
                    <a:pt x="808" y="119"/>
                  </a:lnTo>
                  <a:lnTo>
                    <a:pt x="709" y="159"/>
                  </a:lnTo>
                  <a:lnTo>
                    <a:pt x="631" y="218"/>
                  </a:lnTo>
                  <a:lnTo>
                    <a:pt x="552" y="277"/>
                  </a:lnTo>
                  <a:lnTo>
                    <a:pt x="473" y="356"/>
                  </a:lnTo>
                  <a:lnTo>
                    <a:pt x="414" y="415"/>
                  </a:lnTo>
                  <a:lnTo>
                    <a:pt x="355" y="493"/>
                  </a:lnTo>
                  <a:lnTo>
                    <a:pt x="296" y="572"/>
                  </a:lnTo>
                  <a:lnTo>
                    <a:pt x="237" y="671"/>
                  </a:lnTo>
                  <a:lnTo>
                    <a:pt x="197" y="769"/>
                  </a:lnTo>
                  <a:lnTo>
                    <a:pt x="138" y="887"/>
                  </a:lnTo>
                  <a:lnTo>
                    <a:pt x="99" y="966"/>
                  </a:lnTo>
                  <a:lnTo>
                    <a:pt x="79" y="1124"/>
                  </a:lnTo>
                  <a:lnTo>
                    <a:pt x="40" y="1203"/>
                  </a:lnTo>
                  <a:lnTo>
                    <a:pt x="20" y="1380"/>
                  </a:lnTo>
                  <a:lnTo>
                    <a:pt x="0" y="1459"/>
                  </a:lnTo>
                  <a:lnTo>
                    <a:pt x="0" y="1754"/>
                  </a:lnTo>
                  <a:lnTo>
                    <a:pt x="0" y="2030"/>
                  </a:lnTo>
                  <a:lnTo>
                    <a:pt x="40" y="2345"/>
                  </a:lnTo>
                  <a:lnTo>
                    <a:pt x="99" y="2641"/>
                  </a:lnTo>
                  <a:lnTo>
                    <a:pt x="177" y="2897"/>
                  </a:lnTo>
                  <a:lnTo>
                    <a:pt x="256" y="3153"/>
                  </a:lnTo>
                  <a:lnTo>
                    <a:pt x="315" y="3350"/>
                  </a:lnTo>
                  <a:lnTo>
                    <a:pt x="473" y="3685"/>
                  </a:lnTo>
                  <a:lnTo>
                    <a:pt x="631" y="4000"/>
                  </a:lnTo>
                  <a:lnTo>
                    <a:pt x="827" y="4354"/>
                  </a:lnTo>
                  <a:lnTo>
                    <a:pt x="1064" y="4709"/>
                  </a:lnTo>
                  <a:lnTo>
                    <a:pt x="1281" y="4965"/>
                  </a:lnTo>
                  <a:lnTo>
                    <a:pt x="1497" y="5201"/>
                  </a:lnTo>
                  <a:lnTo>
                    <a:pt x="1714" y="5438"/>
                  </a:lnTo>
                  <a:lnTo>
                    <a:pt x="1891" y="5595"/>
                  </a:lnTo>
                  <a:lnTo>
                    <a:pt x="2068" y="5733"/>
                  </a:lnTo>
                  <a:lnTo>
                    <a:pt x="2246" y="5871"/>
                  </a:lnTo>
                  <a:lnTo>
                    <a:pt x="2443" y="598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85"/>
                  </a:lnTo>
                  <a:lnTo>
                    <a:pt x="3408" y="6304"/>
                  </a:lnTo>
                  <a:lnTo>
                    <a:pt x="3605" y="6324"/>
                  </a:lnTo>
                  <a:lnTo>
                    <a:pt x="3822" y="6285"/>
                  </a:lnTo>
                  <a:lnTo>
                    <a:pt x="3999" y="6245"/>
                  </a:lnTo>
                  <a:lnTo>
                    <a:pt x="4176" y="6167"/>
                  </a:lnTo>
                  <a:lnTo>
                    <a:pt x="4334" y="6048"/>
                  </a:lnTo>
                  <a:lnTo>
                    <a:pt x="4491" y="5910"/>
                  </a:lnTo>
                  <a:lnTo>
                    <a:pt x="4610" y="5753"/>
                  </a:lnTo>
                  <a:lnTo>
                    <a:pt x="4708" y="5556"/>
                  </a:lnTo>
                  <a:lnTo>
                    <a:pt x="4787" y="5359"/>
                  </a:lnTo>
                  <a:lnTo>
                    <a:pt x="4866" y="5123"/>
                  </a:lnTo>
                  <a:lnTo>
                    <a:pt x="4885" y="4866"/>
                  </a:lnTo>
                  <a:lnTo>
                    <a:pt x="4905" y="4571"/>
                  </a:lnTo>
                  <a:lnTo>
                    <a:pt x="4905" y="4275"/>
                  </a:lnTo>
                  <a:lnTo>
                    <a:pt x="4866" y="3980"/>
                  </a:lnTo>
                  <a:lnTo>
                    <a:pt x="4807" y="368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9"/>
                  </a:lnTo>
                  <a:lnTo>
                    <a:pt x="4353" y="2463"/>
                  </a:lnTo>
                  <a:lnTo>
                    <a:pt x="4196" y="2168"/>
                  </a:lnTo>
                  <a:lnTo>
                    <a:pt x="4019" y="1892"/>
                  </a:lnTo>
                  <a:lnTo>
                    <a:pt x="3822" y="1616"/>
                  </a:lnTo>
                  <a:lnTo>
                    <a:pt x="3625" y="1360"/>
                  </a:lnTo>
                  <a:lnTo>
                    <a:pt x="3408" y="1104"/>
                  </a:lnTo>
                  <a:lnTo>
                    <a:pt x="3191" y="887"/>
                  </a:lnTo>
                  <a:lnTo>
                    <a:pt x="2955" y="690"/>
                  </a:lnTo>
                  <a:lnTo>
                    <a:pt x="2719" y="493"/>
                  </a:lnTo>
                  <a:lnTo>
                    <a:pt x="2462" y="336"/>
                  </a:lnTo>
                  <a:lnTo>
                    <a:pt x="2206" y="198"/>
                  </a:lnTo>
                  <a:lnTo>
                    <a:pt x="2128" y="178"/>
                  </a:lnTo>
                  <a:lnTo>
                    <a:pt x="2147" y="178"/>
                  </a:lnTo>
                  <a:lnTo>
                    <a:pt x="1970" y="119"/>
                  </a:lnTo>
                  <a:lnTo>
                    <a:pt x="1871" y="80"/>
                  </a:lnTo>
                  <a:lnTo>
                    <a:pt x="1734" y="40"/>
                  </a:lnTo>
                  <a:lnTo>
                    <a:pt x="1635" y="2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301275" y="3637050"/>
              <a:ext cx="173375" cy="228525"/>
            </a:xfrm>
            <a:custGeom>
              <a:avLst/>
              <a:gdLst/>
              <a:ahLst/>
              <a:cxnLst/>
              <a:rect l="l" t="t" r="r" b="b"/>
              <a:pathLst>
                <a:path w="6935" h="9141" extrusionOk="0">
                  <a:moveTo>
                    <a:pt x="1931" y="0"/>
                  </a:moveTo>
                  <a:lnTo>
                    <a:pt x="1655" y="40"/>
                  </a:lnTo>
                  <a:lnTo>
                    <a:pt x="1399" y="99"/>
                  </a:lnTo>
                  <a:lnTo>
                    <a:pt x="1162" y="217"/>
                  </a:lnTo>
                  <a:lnTo>
                    <a:pt x="0" y="887"/>
                  </a:lnTo>
                  <a:lnTo>
                    <a:pt x="79" y="847"/>
                  </a:lnTo>
                  <a:lnTo>
                    <a:pt x="217" y="788"/>
                  </a:lnTo>
                  <a:lnTo>
                    <a:pt x="315" y="749"/>
                  </a:lnTo>
                  <a:lnTo>
                    <a:pt x="453" y="709"/>
                  </a:lnTo>
                  <a:lnTo>
                    <a:pt x="572" y="690"/>
                  </a:lnTo>
                  <a:lnTo>
                    <a:pt x="729" y="670"/>
                  </a:lnTo>
                  <a:lnTo>
                    <a:pt x="1123" y="670"/>
                  </a:lnTo>
                  <a:lnTo>
                    <a:pt x="1300" y="709"/>
                  </a:lnTo>
                  <a:lnTo>
                    <a:pt x="1438" y="729"/>
                  </a:lnTo>
                  <a:lnTo>
                    <a:pt x="1616" y="788"/>
                  </a:lnTo>
                  <a:lnTo>
                    <a:pt x="1753" y="828"/>
                  </a:lnTo>
                  <a:lnTo>
                    <a:pt x="1970" y="906"/>
                  </a:lnTo>
                  <a:lnTo>
                    <a:pt x="2069" y="946"/>
                  </a:lnTo>
                  <a:lnTo>
                    <a:pt x="2403" y="1123"/>
                  </a:lnTo>
                  <a:lnTo>
                    <a:pt x="2758" y="1340"/>
                  </a:lnTo>
                  <a:lnTo>
                    <a:pt x="3093" y="1596"/>
                  </a:lnTo>
                  <a:lnTo>
                    <a:pt x="3408" y="1872"/>
                  </a:lnTo>
                  <a:lnTo>
                    <a:pt x="3723" y="2187"/>
                  </a:lnTo>
                  <a:lnTo>
                    <a:pt x="4019" y="2522"/>
                  </a:lnTo>
                  <a:lnTo>
                    <a:pt x="4294" y="2876"/>
                  </a:lnTo>
                  <a:lnTo>
                    <a:pt x="4551" y="3251"/>
                  </a:lnTo>
                  <a:lnTo>
                    <a:pt x="4787" y="3645"/>
                  </a:lnTo>
                  <a:lnTo>
                    <a:pt x="5004" y="4038"/>
                  </a:lnTo>
                  <a:lnTo>
                    <a:pt x="5201" y="4452"/>
                  </a:lnTo>
                  <a:lnTo>
                    <a:pt x="5378" y="4886"/>
                  </a:lnTo>
                  <a:lnTo>
                    <a:pt x="5516" y="5299"/>
                  </a:lnTo>
                  <a:lnTo>
                    <a:pt x="5634" y="5733"/>
                  </a:lnTo>
                  <a:lnTo>
                    <a:pt x="5713" y="6146"/>
                  </a:lnTo>
                  <a:lnTo>
                    <a:pt x="5752" y="6560"/>
                  </a:lnTo>
                  <a:lnTo>
                    <a:pt x="5772" y="6974"/>
                  </a:lnTo>
                  <a:lnTo>
                    <a:pt x="5752" y="7348"/>
                  </a:lnTo>
                  <a:lnTo>
                    <a:pt x="5752" y="7466"/>
                  </a:lnTo>
                  <a:lnTo>
                    <a:pt x="5713" y="7702"/>
                  </a:lnTo>
                  <a:lnTo>
                    <a:pt x="5673" y="7840"/>
                  </a:lnTo>
                  <a:lnTo>
                    <a:pt x="5614" y="8037"/>
                  </a:lnTo>
                  <a:lnTo>
                    <a:pt x="5575" y="8155"/>
                  </a:lnTo>
                  <a:lnTo>
                    <a:pt x="5516" y="8313"/>
                  </a:lnTo>
                  <a:lnTo>
                    <a:pt x="5437" y="8431"/>
                  </a:lnTo>
                  <a:lnTo>
                    <a:pt x="5358" y="8569"/>
                  </a:lnTo>
                  <a:lnTo>
                    <a:pt x="5279" y="8687"/>
                  </a:lnTo>
                  <a:lnTo>
                    <a:pt x="5201" y="8805"/>
                  </a:lnTo>
                  <a:lnTo>
                    <a:pt x="5102" y="8884"/>
                  </a:lnTo>
                  <a:lnTo>
                    <a:pt x="5004" y="8983"/>
                  </a:lnTo>
                  <a:lnTo>
                    <a:pt x="4905" y="9062"/>
                  </a:lnTo>
                  <a:lnTo>
                    <a:pt x="4787" y="9140"/>
                  </a:lnTo>
                  <a:lnTo>
                    <a:pt x="4787" y="9140"/>
                  </a:lnTo>
                  <a:lnTo>
                    <a:pt x="5949" y="8471"/>
                  </a:lnTo>
                  <a:lnTo>
                    <a:pt x="6166" y="8313"/>
                  </a:lnTo>
                  <a:lnTo>
                    <a:pt x="6343" y="8136"/>
                  </a:lnTo>
                  <a:lnTo>
                    <a:pt x="6520" y="7899"/>
                  </a:lnTo>
                  <a:lnTo>
                    <a:pt x="6658" y="7643"/>
                  </a:lnTo>
                  <a:lnTo>
                    <a:pt x="6776" y="7367"/>
                  </a:lnTo>
                  <a:lnTo>
                    <a:pt x="6855" y="7033"/>
                  </a:lnTo>
                  <a:lnTo>
                    <a:pt x="6914" y="6678"/>
                  </a:lnTo>
                  <a:lnTo>
                    <a:pt x="6934" y="6304"/>
                  </a:lnTo>
                  <a:lnTo>
                    <a:pt x="6914" y="5890"/>
                  </a:lnTo>
                  <a:lnTo>
                    <a:pt x="6855" y="5476"/>
                  </a:lnTo>
                  <a:lnTo>
                    <a:pt x="6776" y="5063"/>
                  </a:lnTo>
                  <a:lnTo>
                    <a:pt x="6678" y="4629"/>
                  </a:lnTo>
                  <a:lnTo>
                    <a:pt x="6520" y="4216"/>
                  </a:lnTo>
                  <a:lnTo>
                    <a:pt x="6363" y="3782"/>
                  </a:lnTo>
                  <a:lnTo>
                    <a:pt x="6166" y="3369"/>
                  </a:lnTo>
                  <a:lnTo>
                    <a:pt x="5949" y="2975"/>
                  </a:lnTo>
                  <a:lnTo>
                    <a:pt x="5713" y="2581"/>
                  </a:lnTo>
                  <a:lnTo>
                    <a:pt x="5437" y="2207"/>
                  </a:lnTo>
                  <a:lnTo>
                    <a:pt x="5161" y="1852"/>
                  </a:lnTo>
                  <a:lnTo>
                    <a:pt x="4866" y="1517"/>
                  </a:lnTo>
                  <a:lnTo>
                    <a:pt x="4570" y="1202"/>
                  </a:lnTo>
                  <a:lnTo>
                    <a:pt x="4235" y="926"/>
                  </a:lnTo>
                  <a:lnTo>
                    <a:pt x="3901" y="670"/>
                  </a:lnTo>
                  <a:lnTo>
                    <a:pt x="3566" y="453"/>
                  </a:lnTo>
                  <a:lnTo>
                    <a:pt x="3211" y="276"/>
                  </a:lnTo>
                  <a:lnTo>
                    <a:pt x="2876" y="138"/>
                  </a:lnTo>
                  <a:lnTo>
                    <a:pt x="2541" y="40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070300" y="3534625"/>
              <a:ext cx="375275" cy="336350"/>
            </a:xfrm>
            <a:custGeom>
              <a:avLst/>
              <a:gdLst/>
              <a:ahLst/>
              <a:cxnLst/>
              <a:rect l="l" t="t" r="r" b="b"/>
              <a:pathLst>
                <a:path w="15011" h="13454" extrusionOk="0">
                  <a:moveTo>
                    <a:pt x="2443" y="1202"/>
                  </a:moveTo>
                  <a:lnTo>
                    <a:pt x="2581" y="1221"/>
                  </a:lnTo>
                  <a:lnTo>
                    <a:pt x="2640" y="1221"/>
                  </a:lnTo>
                  <a:lnTo>
                    <a:pt x="2818" y="1280"/>
                  </a:lnTo>
                  <a:lnTo>
                    <a:pt x="3015" y="1340"/>
                  </a:lnTo>
                  <a:lnTo>
                    <a:pt x="3212" y="1418"/>
                  </a:lnTo>
                  <a:lnTo>
                    <a:pt x="3409" y="1537"/>
                  </a:lnTo>
                  <a:lnTo>
                    <a:pt x="3645" y="1694"/>
                  </a:lnTo>
                  <a:lnTo>
                    <a:pt x="3901" y="1871"/>
                  </a:lnTo>
                  <a:lnTo>
                    <a:pt x="4137" y="2068"/>
                  </a:lnTo>
                  <a:lnTo>
                    <a:pt x="4354" y="2305"/>
                  </a:lnTo>
                  <a:lnTo>
                    <a:pt x="4571" y="2541"/>
                  </a:lnTo>
                  <a:lnTo>
                    <a:pt x="4768" y="2797"/>
                  </a:lnTo>
                  <a:lnTo>
                    <a:pt x="4965" y="3073"/>
                  </a:lnTo>
                  <a:lnTo>
                    <a:pt x="5142" y="3369"/>
                  </a:lnTo>
                  <a:lnTo>
                    <a:pt x="5300" y="3644"/>
                  </a:lnTo>
                  <a:lnTo>
                    <a:pt x="5437" y="3959"/>
                  </a:lnTo>
                  <a:lnTo>
                    <a:pt x="5556" y="4255"/>
                  </a:lnTo>
                  <a:lnTo>
                    <a:pt x="5654" y="4570"/>
                  </a:lnTo>
                  <a:lnTo>
                    <a:pt x="5733" y="4866"/>
                  </a:lnTo>
                  <a:lnTo>
                    <a:pt x="5792" y="5181"/>
                  </a:lnTo>
                  <a:lnTo>
                    <a:pt x="5831" y="5476"/>
                  </a:lnTo>
                  <a:lnTo>
                    <a:pt x="5851" y="5772"/>
                  </a:lnTo>
                  <a:lnTo>
                    <a:pt x="5831" y="6047"/>
                  </a:lnTo>
                  <a:lnTo>
                    <a:pt x="5792" y="6304"/>
                  </a:lnTo>
                  <a:lnTo>
                    <a:pt x="5733" y="6540"/>
                  </a:lnTo>
                  <a:lnTo>
                    <a:pt x="5654" y="6757"/>
                  </a:lnTo>
                  <a:lnTo>
                    <a:pt x="5556" y="6934"/>
                  </a:lnTo>
                  <a:lnTo>
                    <a:pt x="5418" y="7111"/>
                  </a:lnTo>
                  <a:lnTo>
                    <a:pt x="5280" y="7249"/>
                  </a:lnTo>
                  <a:lnTo>
                    <a:pt x="5122" y="7348"/>
                  </a:lnTo>
                  <a:lnTo>
                    <a:pt x="4945" y="7426"/>
                  </a:lnTo>
                  <a:lnTo>
                    <a:pt x="4768" y="7485"/>
                  </a:lnTo>
                  <a:lnTo>
                    <a:pt x="4551" y="7505"/>
                  </a:lnTo>
                  <a:lnTo>
                    <a:pt x="4334" y="7505"/>
                  </a:lnTo>
                  <a:lnTo>
                    <a:pt x="4118" y="7466"/>
                  </a:lnTo>
                  <a:lnTo>
                    <a:pt x="3881" y="7407"/>
                  </a:lnTo>
                  <a:lnTo>
                    <a:pt x="3645" y="7308"/>
                  </a:lnTo>
                  <a:lnTo>
                    <a:pt x="3389" y="7170"/>
                  </a:lnTo>
                  <a:lnTo>
                    <a:pt x="3133" y="7013"/>
                  </a:lnTo>
                  <a:lnTo>
                    <a:pt x="2896" y="6835"/>
                  </a:lnTo>
                  <a:lnTo>
                    <a:pt x="2719" y="6678"/>
                  </a:lnTo>
                  <a:lnTo>
                    <a:pt x="2542" y="6520"/>
                  </a:lnTo>
                  <a:lnTo>
                    <a:pt x="2207" y="6166"/>
                  </a:lnTo>
                  <a:lnTo>
                    <a:pt x="1912" y="5772"/>
                  </a:lnTo>
                  <a:lnTo>
                    <a:pt x="1655" y="5338"/>
                  </a:lnTo>
                  <a:lnTo>
                    <a:pt x="1498" y="5063"/>
                  </a:lnTo>
                  <a:lnTo>
                    <a:pt x="1360" y="4747"/>
                  </a:lnTo>
                  <a:lnTo>
                    <a:pt x="1222" y="4452"/>
                  </a:lnTo>
                  <a:lnTo>
                    <a:pt x="1124" y="4137"/>
                  </a:lnTo>
                  <a:lnTo>
                    <a:pt x="1045" y="3841"/>
                  </a:lnTo>
                  <a:lnTo>
                    <a:pt x="1005" y="3605"/>
                  </a:lnTo>
                  <a:lnTo>
                    <a:pt x="966" y="3388"/>
                  </a:lnTo>
                  <a:lnTo>
                    <a:pt x="946" y="3152"/>
                  </a:lnTo>
                  <a:lnTo>
                    <a:pt x="946" y="2935"/>
                  </a:lnTo>
                  <a:lnTo>
                    <a:pt x="946" y="2659"/>
                  </a:lnTo>
                  <a:lnTo>
                    <a:pt x="966" y="2581"/>
                  </a:lnTo>
                  <a:lnTo>
                    <a:pt x="986" y="2403"/>
                  </a:lnTo>
                  <a:lnTo>
                    <a:pt x="1005" y="2305"/>
                  </a:lnTo>
                  <a:lnTo>
                    <a:pt x="1045" y="2167"/>
                  </a:lnTo>
                  <a:lnTo>
                    <a:pt x="1084" y="2068"/>
                  </a:lnTo>
                  <a:lnTo>
                    <a:pt x="1124" y="1950"/>
                  </a:lnTo>
                  <a:lnTo>
                    <a:pt x="1183" y="1871"/>
                  </a:lnTo>
                  <a:lnTo>
                    <a:pt x="1242" y="1773"/>
                  </a:lnTo>
                  <a:lnTo>
                    <a:pt x="1301" y="1694"/>
                  </a:lnTo>
                  <a:lnTo>
                    <a:pt x="1360" y="1596"/>
                  </a:lnTo>
                  <a:lnTo>
                    <a:pt x="1419" y="1537"/>
                  </a:lnTo>
                  <a:lnTo>
                    <a:pt x="1498" y="1458"/>
                  </a:lnTo>
                  <a:lnTo>
                    <a:pt x="1577" y="1418"/>
                  </a:lnTo>
                  <a:lnTo>
                    <a:pt x="1655" y="1359"/>
                  </a:lnTo>
                  <a:lnTo>
                    <a:pt x="1754" y="1320"/>
                  </a:lnTo>
                  <a:lnTo>
                    <a:pt x="1833" y="1280"/>
                  </a:lnTo>
                  <a:lnTo>
                    <a:pt x="1931" y="1241"/>
                  </a:lnTo>
                  <a:lnTo>
                    <a:pt x="2030" y="1221"/>
                  </a:lnTo>
                  <a:lnTo>
                    <a:pt x="2128" y="1202"/>
                  </a:lnTo>
                  <a:close/>
                  <a:moveTo>
                    <a:pt x="10677" y="5949"/>
                  </a:moveTo>
                  <a:lnTo>
                    <a:pt x="10815" y="5969"/>
                  </a:lnTo>
                  <a:lnTo>
                    <a:pt x="10914" y="5988"/>
                  </a:lnTo>
                  <a:lnTo>
                    <a:pt x="11051" y="6028"/>
                  </a:lnTo>
                  <a:lnTo>
                    <a:pt x="11150" y="6067"/>
                  </a:lnTo>
                  <a:lnTo>
                    <a:pt x="11327" y="6126"/>
                  </a:lnTo>
                  <a:lnTo>
                    <a:pt x="11386" y="6146"/>
                  </a:lnTo>
                  <a:lnTo>
                    <a:pt x="11642" y="6284"/>
                  </a:lnTo>
                  <a:lnTo>
                    <a:pt x="11899" y="6441"/>
                  </a:lnTo>
                  <a:lnTo>
                    <a:pt x="12135" y="6638"/>
                  </a:lnTo>
                  <a:lnTo>
                    <a:pt x="12371" y="6835"/>
                  </a:lnTo>
                  <a:lnTo>
                    <a:pt x="12588" y="7052"/>
                  </a:lnTo>
                  <a:lnTo>
                    <a:pt x="12805" y="7308"/>
                  </a:lnTo>
                  <a:lnTo>
                    <a:pt x="13002" y="7564"/>
                  </a:lnTo>
                  <a:lnTo>
                    <a:pt x="13199" y="7840"/>
                  </a:lnTo>
                  <a:lnTo>
                    <a:pt x="13376" y="8116"/>
                  </a:lnTo>
                  <a:lnTo>
                    <a:pt x="13533" y="8411"/>
                  </a:lnTo>
                  <a:lnTo>
                    <a:pt x="13671" y="8707"/>
                  </a:lnTo>
                  <a:lnTo>
                    <a:pt x="13790" y="9002"/>
                  </a:lnTo>
                  <a:lnTo>
                    <a:pt x="13888" y="9317"/>
                  </a:lnTo>
                  <a:lnTo>
                    <a:pt x="13987" y="9633"/>
                  </a:lnTo>
                  <a:lnTo>
                    <a:pt x="14046" y="9928"/>
                  </a:lnTo>
                  <a:lnTo>
                    <a:pt x="14085" y="10223"/>
                  </a:lnTo>
                  <a:lnTo>
                    <a:pt x="14085" y="10519"/>
                  </a:lnTo>
                  <a:lnTo>
                    <a:pt x="14065" y="10814"/>
                  </a:lnTo>
                  <a:lnTo>
                    <a:pt x="14046" y="11071"/>
                  </a:lnTo>
                  <a:lnTo>
                    <a:pt x="13967" y="11307"/>
                  </a:lnTo>
                  <a:lnTo>
                    <a:pt x="13888" y="11504"/>
                  </a:lnTo>
                  <a:lnTo>
                    <a:pt x="13790" y="11701"/>
                  </a:lnTo>
                  <a:lnTo>
                    <a:pt x="13671" y="11858"/>
                  </a:lnTo>
                  <a:lnTo>
                    <a:pt x="13514" y="11996"/>
                  </a:lnTo>
                  <a:lnTo>
                    <a:pt x="13356" y="12115"/>
                  </a:lnTo>
                  <a:lnTo>
                    <a:pt x="13179" y="12193"/>
                  </a:lnTo>
                  <a:lnTo>
                    <a:pt x="13002" y="12233"/>
                  </a:lnTo>
                  <a:lnTo>
                    <a:pt x="12785" y="12272"/>
                  </a:lnTo>
                  <a:lnTo>
                    <a:pt x="12588" y="12252"/>
                  </a:lnTo>
                  <a:lnTo>
                    <a:pt x="12352" y="12233"/>
                  </a:lnTo>
                  <a:lnTo>
                    <a:pt x="12115" y="12154"/>
                  </a:lnTo>
                  <a:lnTo>
                    <a:pt x="11879" y="12055"/>
                  </a:lnTo>
                  <a:lnTo>
                    <a:pt x="11623" y="11937"/>
                  </a:lnTo>
                  <a:lnTo>
                    <a:pt x="11426" y="11819"/>
                  </a:lnTo>
                  <a:lnTo>
                    <a:pt x="11248" y="11681"/>
                  </a:lnTo>
                  <a:lnTo>
                    <a:pt x="11071" y="11543"/>
                  </a:lnTo>
                  <a:lnTo>
                    <a:pt x="10894" y="11386"/>
                  </a:lnTo>
                  <a:lnTo>
                    <a:pt x="10677" y="11149"/>
                  </a:lnTo>
                  <a:lnTo>
                    <a:pt x="10461" y="10913"/>
                  </a:lnTo>
                  <a:lnTo>
                    <a:pt x="10244" y="10657"/>
                  </a:lnTo>
                  <a:lnTo>
                    <a:pt x="10007" y="10302"/>
                  </a:lnTo>
                  <a:lnTo>
                    <a:pt x="9811" y="9948"/>
                  </a:lnTo>
                  <a:lnTo>
                    <a:pt x="9653" y="9633"/>
                  </a:lnTo>
                  <a:lnTo>
                    <a:pt x="9495" y="9298"/>
                  </a:lnTo>
                  <a:lnTo>
                    <a:pt x="9436" y="9101"/>
                  </a:lnTo>
                  <a:lnTo>
                    <a:pt x="9357" y="8845"/>
                  </a:lnTo>
                  <a:lnTo>
                    <a:pt x="9279" y="8589"/>
                  </a:lnTo>
                  <a:lnTo>
                    <a:pt x="9220" y="8293"/>
                  </a:lnTo>
                  <a:lnTo>
                    <a:pt x="9180" y="7978"/>
                  </a:lnTo>
                  <a:lnTo>
                    <a:pt x="9180" y="7702"/>
                  </a:lnTo>
                  <a:lnTo>
                    <a:pt x="9180" y="7407"/>
                  </a:lnTo>
                  <a:lnTo>
                    <a:pt x="9200" y="7328"/>
                  </a:lnTo>
                  <a:lnTo>
                    <a:pt x="9220" y="7151"/>
                  </a:lnTo>
                  <a:lnTo>
                    <a:pt x="9259" y="7052"/>
                  </a:lnTo>
                  <a:lnTo>
                    <a:pt x="9279" y="6914"/>
                  </a:lnTo>
                  <a:lnTo>
                    <a:pt x="9318" y="6835"/>
                  </a:lnTo>
                  <a:lnTo>
                    <a:pt x="9377" y="6717"/>
                  </a:lnTo>
                  <a:lnTo>
                    <a:pt x="9417" y="6619"/>
                  </a:lnTo>
                  <a:lnTo>
                    <a:pt x="9476" y="6520"/>
                  </a:lnTo>
                  <a:lnTo>
                    <a:pt x="9535" y="6441"/>
                  </a:lnTo>
                  <a:lnTo>
                    <a:pt x="9594" y="6363"/>
                  </a:lnTo>
                  <a:lnTo>
                    <a:pt x="9673" y="6304"/>
                  </a:lnTo>
                  <a:lnTo>
                    <a:pt x="9732" y="6225"/>
                  </a:lnTo>
                  <a:lnTo>
                    <a:pt x="9811" y="6166"/>
                  </a:lnTo>
                  <a:lnTo>
                    <a:pt x="9889" y="6107"/>
                  </a:lnTo>
                  <a:lnTo>
                    <a:pt x="9988" y="6067"/>
                  </a:lnTo>
                  <a:lnTo>
                    <a:pt x="10067" y="6028"/>
                  </a:lnTo>
                  <a:lnTo>
                    <a:pt x="10185" y="6008"/>
                  </a:lnTo>
                  <a:lnTo>
                    <a:pt x="10264" y="5969"/>
                  </a:lnTo>
                  <a:lnTo>
                    <a:pt x="10382" y="5969"/>
                  </a:lnTo>
                  <a:lnTo>
                    <a:pt x="10461" y="5949"/>
                  </a:lnTo>
                  <a:close/>
                  <a:moveTo>
                    <a:pt x="1793" y="0"/>
                  </a:moveTo>
                  <a:lnTo>
                    <a:pt x="1655" y="20"/>
                  </a:lnTo>
                  <a:lnTo>
                    <a:pt x="1498" y="40"/>
                  </a:lnTo>
                  <a:lnTo>
                    <a:pt x="1380" y="79"/>
                  </a:lnTo>
                  <a:lnTo>
                    <a:pt x="1242" y="118"/>
                  </a:lnTo>
                  <a:lnTo>
                    <a:pt x="1124" y="158"/>
                  </a:lnTo>
                  <a:lnTo>
                    <a:pt x="1005" y="236"/>
                  </a:lnTo>
                  <a:lnTo>
                    <a:pt x="789" y="374"/>
                  </a:lnTo>
                  <a:lnTo>
                    <a:pt x="592" y="571"/>
                  </a:lnTo>
                  <a:lnTo>
                    <a:pt x="414" y="788"/>
                  </a:lnTo>
                  <a:lnTo>
                    <a:pt x="277" y="1044"/>
                  </a:lnTo>
                  <a:lnTo>
                    <a:pt x="158" y="1340"/>
                  </a:lnTo>
                  <a:lnTo>
                    <a:pt x="80" y="1655"/>
                  </a:lnTo>
                  <a:lnTo>
                    <a:pt x="20" y="2009"/>
                  </a:lnTo>
                  <a:lnTo>
                    <a:pt x="1" y="2403"/>
                  </a:lnTo>
                  <a:lnTo>
                    <a:pt x="20" y="2797"/>
                  </a:lnTo>
                  <a:lnTo>
                    <a:pt x="80" y="3231"/>
                  </a:lnTo>
                  <a:lnTo>
                    <a:pt x="158" y="3644"/>
                  </a:lnTo>
                  <a:lnTo>
                    <a:pt x="277" y="4058"/>
                  </a:lnTo>
                  <a:lnTo>
                    <a:pt x="414" y="4491"/>
                  </a:lnTo>
                  <a:lnTo>
                    <a:pt x="572" y="4905"/>
                  </a:lnTo>
                  <a:lnTo>
                    <a:pt x="769" y="5319"/>
                  </a:lnTo>
                  <a:lnTo>
                    <a:pt x="986" y="5713"/>
                  </a:lnTo>
                  <a:lnTo>
                    <a:pt x="1242" y="6107"/>
                  </a:lnTo>
                  <a:lnTo>
                    <a:pt x="1498" y="6481"/>
                  </a:lnTo>
                  <a:lnTo>
                    <a:pt x="1774" y="6835"/>
                  </a:lnTo>
                  <a:lnTo>
                    <a:pt x="2069" y="7170"/>
                  </a:lnTo>
                  <a:lnTo>
                    <a:pt x="2384" y="7485"/>
                  </a:lnTo>
                  <a:lnTo>
                    <a:pt x="2699" y="7761"/>
                  </a:lnTo>
                  <a:lnTo>
                    <a:pt x="3034" y="8017"/>
                  </a:lnTo>
                  <a:lnTo>
                    <a:pt x="3389" y="8234"/>
                  </a:lnTo>
                  <a:lnTo>
                    <a:pt x="3743" y="8431"/>
                  </a:lnTo>
                  <a:lnTo>
                    <a:pt x="4078" y="8549"/>
                  </a:lnTo>
                  <a:lnTo>
                    <a:pt x="4413" y="8648"/>
                  </a:lnTo>
                  <a:lnTo>
                    <a:pt x="4728" y="8687"/>
                  </a:lnTo>
                  <a:lnTo>
                    <a:pt x="5024" y="8707"/>
                  </a:lnTo>
                  <a:lnTo>
                    <a:pt x="5300" y="8667"/>
                  </a:lnTo>
                  <a:lnTo>
                    <a:pt x="5556" y="8569"/>
                  </a:lnTo>
                  <a:lnTo>
                    <a:pt x="5812" y="8451"/>
                  </a:lnTo>
                  <a:lnTo>
                    <a:pt x="5891" y="8411"/>
                  </a:lnTo>
                  <a:lnTo>
                    <a:pt x="5989" y="8332"/>
                  </a:lnTo>
                  <a:lnTo>
                    <a:pt x="6068" y="8254"/>
                  </a:lnTo>
                  <a:lnTo>
                    <a:pt x="6166" y="8155"/>
                  </a:lnTo>
                  <a:lnTo>
                    <a:pt x="6225" y="8076"/>
                  </a:lnTo>
                  <a:lnTo>
                    <a:pt x="6324" y="7978"/>
                  </a:lnTo>
                  <a:lnTo>
                    <a:pt x="6383" y="7879"/>
                  </a:lnTo>
                  <a:lnTo>
                    <a:pt x="6462" y="7742"/>
                  </a:lnTo>
                  <a:lnTo>
                    <a:pt x="6501" y="7663"/>
                  </a:lnTo>
                  <a:lnTo>
                    <a:pt x="6560" y="7505"/>
                  </a:lnTo>
                  <a:lnTo>
                    <a:pt x="6600" y="7407"/>
                  </a:lnTo>
                  <a:lnTo>
                    <a:pt x="6659" y="7210"/>
                  </a:lnTo>
                  <a:lnTo>
                    <a:pt x="6678" y="7131"/>
                  </a:lnTo>
                  <a:lnTo>
                    <a:pt x="6738" y="6816"/>
                  </a:lnTo>
                  <a:lnTo>
                    <a:pt x="7506" y="7249"/>
                  </a:lnTo>
                  <a:lnTo>
                    <a:pt x="8274" y="7702"/>
                  </a:lnTo>
                  <a:lnTo>
                    <a:pt x="8333" y="8096"/>
                  </a:lnTo>
                  <a:lnTo>
                    <a:pt x="8412" y="8470"/>
                  </a:lnTo>
                  <a:lnTo>
                    <a:pt x="8530" y="8864"/>
                  </a:lnTo>
                  <a:lnTo>
                    <a:pt x="8648" y="9258"/>
                  </a:lnTo>
                  <a:lnTo>
                    <a:pt x="8806" y="9633"/>
                  </a:lnTo>
                  <a:lnTo>
                    <a:pt x="8983" y="10007"/>
                  </a:lnTo>
                  <a:lnTo>
                    <a:pt x="9180" y="10381"/>
                  </a:lnTo>
                  <a:lnTo>
                    <a:pt x="9397" y="10736"/>
                  </a:lnTo>
                  <a:lnTo>
                    <a:pt x="9633" y="11090"/>
                  </a:lnTo>
                  <a:lnTo>
                    <a:pt x="9870" y="11425"/>
                  </a:lnTo>
                  <a:lnTo>
                    <a:pt x="10126" y="11740"/>
                  </a:lnTo>
                  <a:lnTo>
                    <a:pt x="10401" y="12036"/>
                  </a:lnTo>
                  <a:lnTo>
                    <a:pt x="10697" y="12312"/>
                  </a:lnTo>
                  <a:lnTo>
                    <a:pt x="10992" y="12568"/>
                  </a:lnTo>
                  <a:lnTo>
                    <a:pt x="11308" y="12804"/>
                  </a:lnTo>
                  <a:lnTo>
                    <a:pt x="11623" y="13001"/>
                  </a:lnTo>
                  <a:lnTo>
                    <a:pt x="11997" y="13178"/>
                  </a:lnTo>
                  <a:lnTo>
                    <a:pt x="12352" y="13336"/>
                  </a:lnTo>
                  <a:lnTo>
                    <a:pt x="12686" y="13415"/>
                  </a:lnTo>
                  <a:lnTo>
                    <a:pt x="13021" y="13454"/>
                  </a:lnTo>
                  <a:lnTo>
                    <a:pt x="13336" y="13454"/>
                  </a:lnTo>
                  <a:lnTo>
                    <a:pt x="13474" y="13434"/>
                  </a:lnTo>
                  <a:lnTo>
                    <a:pt x="13632" y="13395"/>
                  </a:lnTo>
                  <a:lnTo>
                    <a:pt x="13770" y="13356"/>
                  </a:lnTo>
                  <a:lnTo>
                    <a:pt x="13888" y="13296"/>
                  </a:lnTo>
                  <a:lnTo>
                    <a:pt x="14026" y="13237"/>
                  </a:lnTo>
                  <a:lnTo>
                    <a:pt x="14144" y="13159"/>
                  </a:lnTo>
                  <a:lnTo>
                    <a:pt x="14243" y="13080"/>
                  </a:lnTo>
                  <a:lnTo>
                    <a:pt x="14341" y="12981"/>
                  </a:lnTo>
                  <a:lnTo>
                    <a:pt x="14440" y="12902"/>
                  </a:lnTo>
                  <a:lnTo>
                    <a:pt x="14518" y="12784"/>
                  </a:lnTo>
                  <a:lnTo>
                    <a:pt x="14597" y="12666"/>
                  </a:lnTo>
                  <a:lnTo>
                    <a:pt x="14676" y="12528"/>
                  </a:lnTo>
                  <a:lnTo>
                    <a:pt x="14755" y="12410"/>
                  </a:lnTo>
                  <a:lnTo>
                    <a:pt x="14814" y="12252"/>
                  </a:lnTo>
                  <a:lnTo>
                    <a:pt x="14853" y="12134"/>
                  </a:lnTo>
                  <a:lnTo>
                    <a:pt x="14912" y="11937"/>
                  </a:lnTo>
                  <a:lnTo>
                    <a:pt x="14952" y="11799"/>
                  </a:lnTo>
                  <a:lnTo>
                    <a:pt x="14991" y="11563"/>
                  </a:lnTo>
                  <a:lnTo>
                    <a:pt x="14991" y="11445"/>
                  </a:lnTo>
                  <a:lnTo>
                    <a:pt x="15011" y="11071"/>
                  </a:lnTo>
                  <a:lnTo>
                    <a:pt x="14991" y="10657"/>
                  </a:lnTo>
                  <a:lnTo>
                    <a:pt x="14952" y="10243"/>
                  </a:lnTo>
                  <a:lnTo>
                    <a:pt x="14873" y="9830"/>
                  </a:lnTo>
                  <a:lnTo>
                    <a:pt x="14755" y="9396"/>
                  </a:lnTo>
                  <a:lnTo>
                    <a:pt x="14617" y="8983"/>
                  </a:lnTo>
                  <a:lnTo>
                    <a:pt x="14440" y="8549"/>
                  </a:lnTo>
                  <a:lnTo>
                    <a:pt x="14243" y="8135"/>
                  </a:lnTo>
                  <a:lnTo>
                    <a:pt x="14026" y="7742"/>
                  </a:lnTo>
                  <a:lnTo>
                    <a:pt x="13790" y="7348"/>
                  </a:lnTo>
                  <a:lnTo>
                    <a:pt x="13533" y="6973"/>
                  </a:lnTo>
                  <a:lnTo>
                    <a:pt x="13258" y="6619"/>
                  </a:lnTo>
                  <a:lnTo>
                    <a:pt x="12962" y="6284"/>
                  </a:lnTo>
                  <a:lnTo>
                    <a:pt x="12647" y="5969"/>
                  </a:lnTo>
                  <a:lnTo>
                    <a:pt x="12332" y="5693"/>
                  </a:lnTo>
                  <a:lnTo>
                    <a:pt x="11997" y="5437"/>
                  </a:lnTo>
                  <a:lnTo>
                    <a:pt x="11642" y="5220"/>
                  </a:lnTo>
                  <a:lnTo>
                    <a:pt x="11308" y="5043"/>
                  </a:lnTo>
                  <a:lnTo>
                    <a:pt x="11209" y="5003"/>
                  </a:lnTo>
                  <a:lnTo>
                    <a:pt x="10992" y="4925"/>
                  </a:lnTo>
                  <a:lnTo>
                    <a:pt x="10855" y="4885"/>
                  </a:lnTo>
                  <a:lnTo>
                    <a:pt x="10677" y="4826"/>
                  </a:lnTo>
                  <a:lnTo>
                    <a:pt x="10539" y="4806"/>
                  </a:lnTo>
                  <a:lnTo>
                    <a:pt x="10362" y="4767"/>
                  </a:lnTo>
                  <a:lnTo>
                    <a:pt x="9968" y="4767"/>
                  </a:lnTo>
                  <a:lnTo>
                    <a:pt x="9811" y="4787"/>
                  </a:lnTo>
                  <a:lnTo>
                    <a:pt x="9692" y="4806"/>
                  </a:lnTo>
                  <a:lnTo>
                    <a:pt x="9554" y="4846"/>
                  </a:lnTo>
                  <a:lnTo>
                    <a:pt x="9456" y="4885"/>
                  </a:lnTo>
                  <a:lnTo>
                    <a:pt x="9318" y="4944"/>
                  </a:lnTo>
                  <a:lnTo>
                    <a:pt x="9121" y="5063"/>
                  </a:lnTo>
                  <a:lnTo>
                    <a:pt x="8963" y="5200"/>
                  </a:lnTo>
                  <a:lnTo>
                    <a:pt x="8806" y="5358"/>
                  </a:lnTo>
                  <a:lnTo>
                    <a:pt x="8668" y="5535"/>
                  </a:lnTo>
                  <a:lnTo>
                    <a:pt x="8530" y="5772"/>
                  </a:lnTo>
                  <a:lnTo>
                    <a:pt x="8432" y="6028"/>
                  </a:lnTo>
                  <a:lnTo>
                    <a:pt x="8353" y="6323"/>
                  </a:lnTo>
                  <a:lnTo>
                    <a:pt x="8294" y="6638"/>
                  </a:lnTo>
                  <a:lnTo>
                    <a:pt x="6738" y="5752"/>
                  </a:lnTo>
                  <a:lnTo>
                    <a:pt x="6678" y="5378"/>
                  </a:lnTo>
                  <a:lnTo>
                    <a:pt x="6600" y="4984"/>
                  </a:lnTo>
                  <a:lnTo>
                    <a:pt x="6501" y="4590"/>
                  </a:lnTo>
                  <a:lnTo>
                    <a:pt x="6363" y="4216"/>
                  </a:lnTo>
                  <a:lnTo>
                    <a:pt x="6206" y="3822"/>
                  </a:lnTo>
                  <a:lnTo>
                    <a:pt x="6048" y="3447"/>
                  </a:lnTo>
                  <a:lnTo>
                    <a:pt x="5851" y="3073"/>
                  </a:lnTo>
                  <a:lnTo>
                    <a:pt x="5634" y="2718"/>
                  </a:lnTo>
                  <a:lnTo>
                    <a:pt x="5398" y="2364"/>
                  </a:lnTo>
                  <a:lnTo>
                    <a:pt x="5162" y="2029"/>
                  </a:lnTo>
                  <a:lnTo>
                    <a:pt x="4886" y="1714"/>
                  </a:lnTo>
                  <a:lnTo>
                    <a:pt x="4610" y="1418"/>
                  </a:lnTo>
                  <a:lnTo>
                    <a:pt x="4334" y="1143"/>
                  </a:lnTo>
                  <a:lnTo>
                    <a:pt x="4019" y="887"/>
                  </a:lnTo>
                  <a:lnTo>
                    <a:pt x="3724" y="670"/>
                  </a:lnTo>
                  <a:lnTo>
                    <a:pt x="3409" y="473"/>
                  </a:lnTo>
                  <a:lnTo>
                    <a:pt x="3054" y="276"/>
                  </a:lnTo>
                  <a:lnTo>
                    <a:pt x="2956" y="236"/>
                  </a:lnTo>
                  <a:lnTo>
                    <a:pt x="2719" y="158"/>
                  </a:lnTo>
                  <a:lnTo>
                    <a:pt x="2601" y="118"/>
                  </a:lnTo>
                  <a:lnTo>
                    <a:pt x="2404" y="59"/>
                  </a:lnTo>
                  <a:lnTo>
                    <a:pt x="2266" y="40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093950" y="3564650"/>
              <a:ext cx="122650" cy="157625"/>
            </a:xfrm>
            <a:custGeom>
              <a:avLst/>
              <a:gdLst/>
              <a:ahLst/>
              <a:cxnLst/>
              <a:rect l="l" t="t" r="r" b="b"/>
              <a:pathLst>
                <a:path w="4906" h="6305" extrusionOk="0">
                  <a:moveTo>
                    <a:pt x="1182" y="1"/>
                  </a:moveTo>
                  <a:lnTo>
                    <a:pt x="1084" y="20"/>
                  </a:lnTo>
                  <a:lnTo>
                    <a:pt x="985" y="40"/>
                  </a:lnTo>
                  <a:lnTo>
                    <a:pt x="887" y="79"/>
                  </a:lnTo>
                  <a:lnTo>
                    <a:pt x="808" y="119"/>
                  </a:lnTo>
                  <a:lnTo>
                    <a:pt x="709" y="158"/>
                  </a:lnTo>
                  <a:lnTo>
                    <a:pt x="631" y="217"/>
                  </a:lnTo>
                  <a:lnTo>
                    <a:pt x="552" y="257"/>
                  </a:lnTo>
                  <a:lnTo>
                    <a:pt x="473" y="336"/>
                  </a:lnTo>
                  <a:lnTo>
                    <a:pt x="414" y="395"/>
                  </a:lnTo>
                  <a:lnTo>
                    <a:pt x="335" y="493"/>
                  </a:lnTo>
                  <a:lnTo>
                    <a:pt x="296" y="572"/>
                  </a:lnTo>
                  <a:lnTo>
                    <a:pt x="237" y="670"/>
                  </a:lnTo>
                  <a:lnTo>
                    <a:pt x="178" y="749"/>
                  </a:lnTo>
                  <a:lnTo>
                    <a:pt x="138" y="867"/>
                  </a:lnTo>
                  <a:lnTo>
                    <a:pt x="99" y="966"/>
                  </a:lnTo>
                  <a:lnTo>
                    <a:pt x="59" y="1104"/>
                  </a:lnTo>
                  <a:lnTo>
                    <a:pt x="40" y="1202"/>
                  </a:lnTo>
                  <a:lnTo>
                    <a:pt x="20" y="1380"/>
                  </a:lnTo>
                  <a:lnTo>
                    <a:pt x="0" y="1458"/>
                  </a:lnTo>
                  <a:lnTo>
                    <a:pt x="0" y="1734"/>
                  </a:lnTo>
                  <a:lnTo>
                    <a:pt x="0" y="1951"/>
                  </a:lnTo>
                  <a:lnTo>
                    <a:pt x="20" y="2187"/>
                  </a:lnTo>
                  <a:lnTo>
                    <a:pt x="59" y="2404"/>
                  </a:lnTo>
                  <a:lnTo>
                    <a:pt x="99" y="2640"/>
                  </a:lnTo>
                  <a:lnTo>
                    <a:pt x="178" y="2936"/>
                  </a:lnTo>
                  <a:lnTo>
                    <a:pt x="276" y="3251"/>
                  </a:lnTo>
                  <a:lnTo>
                    <a:pt x="414" y="3546"/>
                  </a:lnTo>
                  <a:lnTo>
                    <a:pt x="552" y="3862"/>
                  </a:lnTo>
                  <a:lnTo>
                    <a:pt x="709" y="4137"/>
                  </a:lnTo>
                  <a:lnTo>
                    <a:pt x="966" y="4571"/>
                  </a:lnTo>
                  <a:lnTo>
                    <a:pt x="1261" y="4965"/>
                  </a:lnTo>
                  <a:lnTo>
                    <a:pt x="1596" y="5319"/>
                  </a:lnTo>
                  <a:lnTo>
                    <a:pt x="1773" y="5477"/>
                  </a:lnTo>
                  <a:lnTo>
                    <a:pt x="1950" y="5634"/>
                  </a:lnTo>
                  <a:lnTo>
                    <a:pt x="2187" y="5812"/>
                  </a:lnTo>
                  <a:lnTo>
                    <a:pt x="2443" y="5969"/>
                  </a:lnTo>
                  <a:lnTo>
                    <a:pt x="2699" y="6107"/>
                  </a:lnTo>
                  <a:lnTo>
                    <a:pt x="2935" y="6206"/>
                  </a:lnTo>
                  <a:lnTo>
                    <a:pt x="3172" y="6265"/>
                  </a:lnTo>
                  <a:lnTo>
                    <a:pt x="3388" y="6304"/>
                  </a:lnTo>
                  <a:lnTo>
                    <a:pt x="3605" y="6304"/>
                  </a:lnTo>
                  <a:lnTo>
                    <a:pt x="3822" y="6284"/>
                  </a:lnTo>
                  <a:lnTo>
                    <a:pt x="3999" y="6225"/>
                  </a:lnTo>
                  <a:lnTo>
                    <a:pt x="4176" y="6147"/>
                  </a:lnTo>
                  <a:lnTo>
                    <a:pt x="4334" y="6048"/>
                  </a:lnTo>
                  <a:lnTo>
                    <a:pt x="4472" y="5910"/>
                  </a:lnTo>
                  <a:lnTo>
                    <a:pt x="4610" y="5733"/>
                  </a:lnTo>
                  <a:lnTo>
                    <a:pt x="4708" y="5556"/>
                  </a:lnTo>
                  <a:lnTo>
                    <a:pt x="4787" y="5339"/>
                  </a:lnTo>
                  <a:lnTo>
                    <a:pt x="4846" y="5103"/>
                  </a:lnTo>
                  <a:lnTo>
                    <a:pt x="4885" y="4846"/>
                  </a:lnTo>
                  <a:lnTo>
                    <a:pt x="4905" y="4571"/>
                  </a:lnTo>
                  <a:lnTo>
                    <a:pt x="4885" y="4275"/>
                  </a:lnTo>
                  <a:lnTo>
                    <a:pt x="4846" y="3980"/>
                  </a:lnTo>
                  <a:lnTo>
                    <a:pt x="4787" y="3665"/>
                  </a:lnTo>
                  <a:lnTo>
                    <a:pt x="4708" y="3369"/>
                  </a:lnTo>
                  <a:lnTo>
                    <a:pt x="4610" y="3054"/>
                  </a:lnTo>
                  <a:lnTo>
                    <a:pt x="4491" y="2758"/>
                  </a:lnTo>
                  <a:lnTo>
                    <a:pt x="4354" y="2443"/>
                  </a:lnTo>
                  <a:lnTo>
                    <a:pt x="4196" y="2168"/>
                  </a:lnTo>
                  <a:lnTo>
                    <a:pt x="4019" y="1872"/>
                  </a:lnTo>
                  <a:lnTo>
                    <a:pt x="3822" y="1596"/>
                  </a:lnTo>
                  <a:lnTo>
                    <a:pt x="3625" y="1340"/>
                  </a:lnTo>
                  <a:lnTo>
                    <a:pt x="3408" y="1104"/>
                  </a:lnTo>
                  <a:lnTo>
                    <a:pt x="3191" y="867"/>
                  </a:lnTo>
                  <a:lnTo>
                    <a:pt x="2955" y="670"/>
                  </a:lnTo>
                  <a:lnTo>
                    <a:pt x="2699" y="493"/>
                  </a:lnTo>
                  <a:lnTo>
                    <a:pt x="2463" y="336"/>
                  </a:lnTo>
                  <a:lnTo>
                    <a:pt x="2266" y="217"/>
                  </a:lnTo>
                  <a:lnTo>
                    <a:pt x="2069" y="139"/>
                  </a:lnTo>
                  <a:lnTo>
                    <a:pt x="1872" y="79"/>
                  </a:lnTo>
                  <a:lnTo>
                    <a:pt x="1694" y="20"/>
                  </a:lnTo>
                  <a:lnTo>
                    <a:pt x="1635" y="20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8" name="Google Shape;2258;p33"/>
          <p:cNvGrpSpPr/>
          <p:nvPr/>
        </p:nvGrpSpPr>
        <p:grpSpPr>
          <a:xfrm>
            <a:off x="8464925" y="1589630"/>
            <a:ext cx="491063" cy="553299"/>
            <a:chOff x="2625625" y="2522625"/>
            <a:chExt cx="431400" cy="486075"/>
          </a:xfrm>
        </p:grpSpPr>
        <p:sp>
          <p:nvSpPr>
            <p:cNvPr id="2259" name="Google Shape;225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3"/>
          <p:cNvGrpSpPr/>
          <p:nvPr/>
        </p:nvGrpSpPr>
        <p:grpSpPr>
          <a:xfrm>
            <a:off x="8249450" y="1913480"/>
            <a:ext cx="491063" cy="553299"/>
            <a:chOff x="2625625" y="2522625"/>
            <a:chExt cx="431400" cy="486075"/>
          </a:xfrm>
        </p:grpSpPr>
        <p:sp>
          <p:nvSpPr>
            <p:cNvPr id="2264" name="Google Shape;226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33"/>
          <p:cNvGrpSpPr/>
          <p:nvPr/>
        </p:nvGrpSpPr>
        <p:grpSpPr>
          <a:xfrm>
            <a:off x="8508225" y="2286380"/>
            <a:ext cx="491063" cy="553299"/>
            <a:chOff x="2625625" y="2522625"/>
            <a:chExt cx="431400" cy="486075"/>
          </a:xfrm>
        </p:grpSpPr>
        <p:sp>
          <p:nvSpPr>
            <p:cNvPr id="2269" name="Google Shape;226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3" name="Google Shape;2273;p33"/>
          <p:cNvGrpSpPr/>
          <p:nvPr/>
        </p:nvGrpSpPr>
        <p:grpSpPr>
          <a:xfrm>
            <a:off x="354825" y="3029330"/>
            <a:ext cx="491063" cy="553299"/>
            <a:chOff x="2625625" y="2522625"/>
            <a:chExt cx="431400" cy="486075"/>
          </a:xfrm>
        </p:grpSpPr>
        <p:sp>
          <p:nvSpPr>
            <p:cNvPr id="2274" name="Google Shape;227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33"/>
          <p:cNvGrpSpPr/>
          <p:nvPr/>
        </p:nvGrpSpPr>
        <p:grpSpPr>
          <a:xfrm>
            <a:off x="209375" y="2476030"/>
            <a:ext cx="491063" cy="553299"/>
            <a:chOff x="2625625" y="2522625"/>
            <a:chExt cx="431400" cy="486075"/>
          </a:xfrm>
        </p:grpSpPr>
        <p:sp>
          <p:nvSpPr>
            <p:cNvPr id="2279" name="Google Shape;2279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3"/>
          <p:cNvGrpSpPr/>
          <p:nvPr/>
        </p:nvGrpSpPr>
        <p:grpSpPr>
          <a:xfrm>
            <a:off x="780875" y="2637955"/>
            <a:ext cx="491063" cy="553299"/>
            <a:chOff x="2625625" y="2522625"/>
            <a:chExt cx="431400" cy="486075"/>
          </a:xfrm>
        </p:grpSpPr>
        <p:sp>
          <p:nvSpPr>
            <p:cNvPr id="2284" name="Google Shape;2284;p33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75000">
              <a:srgbClr val="EAF2FF"/>
            </a:gs>
            <a:gs pos="100000">
              <a:schemeClr val="lt1"/>
            </a:gs>
          </a:gsLst>
          <a:lin ang="5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osis"/>
              <a:buNone/>
              <a:defRPr sz="28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ab-space/which-to-choose-processing-or-p5js-7cbba6fb6e11" TargetMode="External"/><Relationship Id="rId3" Type="http://schemas.openxmlformats.org/officeDocument/2006/relationships/hyperlink" Target="https://www.myphysicslab.com/pendulum/double-pendulum-en.html" TargetMode="External"/><Relationship Id="rId7" Type="http://schemas.openxmlformats.org/officeDocument/2006/relationships/hyperlink" Target="http://www.tnellen.com/alt/chao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Triangle_de_Sierpi%C5%84ski" TargetMode="External"/><Relationship Id="rId5" Type="http://schemas.openxmlformats.org/officeDocument/2006/relationships/hyperlink" Target="https://documents.epfl.ch/users/m/ms/mschalle/www/SiteWeb/ComputationalPhysics/physNum_report3.pdf" TargetMode="External"/><Relationship Id="rId4" Type="http://schemas.openxmlformats.org/officeDocument/2006/relationships/hyperlink" Target="https://fr.wikipedia.org/wiki/M%C3%A9thodes_de_Runge-Kutta" TargetMode="External"/><Relationship Id="rId9" Type="http://schemas.openxmlformats.org/officeDocument/2006/relationships/hyperlink" Target="https://fr.m.wikipedia.org/wiki/Fichier:JavaScript-logo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37"/>
          <p:cNvSpPr txBox="1">
            <a:spLocks noGrp="1"/>
          </p:cNvSpPr>
          <p:nvPr>
            <p:ph type="ctrTitle"/>
          </p:nvPr>
        </p:nvSpPr>
        <p:spPr>
          <a:xfrm>
            <a:off x="793189" y="4365805"/>
            <a:ext cx="2983074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Nicolas Aubert</a:t>
            </a: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Lucas Gosteli</a:t>
            </a: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Vincent Jeannin</a:t>
            </a: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Théo Vuilliomenet</a:t>
            </a:r>
            <a:br>
              <a:rPr lang="en" sz="1800" dirty="0">
                <a:solidFill>
                  <a:schemeClr val="accent1"/>
                </a:solidFill>
              </a:rPr>
            </a:br>
            <a:endParaRPr sz="1800" dirty="0">
              <a:solidFill>
                <a:schemeClr val="accent1"/>
              </a:solidFill>
            </a:endParaRPr>
          </a:p>
        </p:txBody>
      </p:sp>
      <p:grpSp>
        <p:nvGrpSpPr>
          <p:cNvPr id="2301" name="Google Shape;2301;p37"/>
          <p:cNvGrpSpPr/>
          <p:nvPr/>
        </p:nvGrpSpPr>
        <p:grpSpPr>
          <a:xfrm>
            <a:off x="172252" y="74727"/>
            <a:ext cx="1825029" cy="1452352"/>
            <a:chOff x="4189650" y="1358950"/>
            <a:chExt cx="1222800" cy="973100"/>
          </a:xfrm>
        </p:grpSpPr>
        <p:sp>
          <p:nvSpPr>
            <p:cNvPr id="2302" name="Google Shape;2302;p37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3" name="Google Shape;2353;p37"/>
          <p:cNvGrpSpPr/>
          <p:nvPr/>
        </p:nvGrpSpPr>
        <p:grpSpPr>
          <a:xfrm>
            <a:off x="2430495" y="122351"/>
            <a:ext cx="959426" cy="929600"/>
            <a:chOff x="10401025" y="944500"/>
            <a:chExt cx="1235100" cy="1196704"/>
          </a:xfrm>
        </p:grpSpPr>
        <p:sp>
          <p:nvSpPr>
            <p:cNvPr id="2354" name="Google Shape;2354;p37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5" name="Google Shape;2355;p37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2356" name="Google Shape;2356;p37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7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7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7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7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8" name="Google Shape;2298;p37"/>
          <p:cNvSpPr txBox="1">
            <a:spLocks noGrp="1"/>
          </p:cNvSpPr>
          <p:nvPr>
            <p:ph type="ctrTitle"/>
          </p:nvPr>
        </p:nvSpPr>
        <p:spPr>
          <a:xfrm>
            <a:off x="1295734" y="1108880"/>
            <a:ext cx="6566492" cy="2757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PROJET MATHÉMATIQUES SPÉCIFIQUES</a:t>
            </a:r>
            <a:r>
              <a:rPr lang="en" sz="6000" dirty="0">
                <a:solidFill>
                  <a:schemeClr val="accent1"/>
                </a:solidFill>
              </a:rPr>
              <a:t> </a:t>
            </a:r>
            <a:r>
              <a:rPr lang="en" sz="8500" dirty="0">
                <a:solidFill>
                  <a:schemeClr val="accent1"/>
                </a:solidFill>
              </a:rPr>
              <a:t>DOUBLE PENDULE</a:t>
            </a:r>
            <a:endParaRPr sz="8500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FD244C-3D25-072D-7F41-D0419CCF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74" y="121741"/>
            <a:ext cx="1281774" cy="240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5" name="Google Shape;2535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41500" y="1563155"/>
                <a:ext cx="5061000" cy="236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r>
                  <a:rPr lang="fr-CH" sz="2400" dirty="0"/>
                  <a:t>Les forces du système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sz="2400" dirty="0"/>
                  <a:t>: Force de tension des pendules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</p:txBody>
          </p:sp>
        </mc:Choice>
        <mc:Fallback xmlns="">
          <p:sp>
            <p:nvSpPr>
              <p:cNvPr id="2535" name="Google Shape;253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1500" y="1563155"/>
                <a:ext cx="5061000" cy="2361300"/>
              </a:xfrm>
              <a:prstGeom prst="rect">
                <a:avLst/>
              </a:prstGeom>
              <a:blipFill>
                <a:blip r:embed="rId3"/>
                <a:stretch>
                  <a:fillRect t="-7990" r="-12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F08AD-5AE9-78DE-3EF2-6FD64CF6A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701" y="2577703"/>
            <a:ext cx="2915057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F1BD4-774B-CCF2-1782-A6D39354A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280" y="3701675"/>
            <a:ext cx="2133898" cy="895475"/>
          </a:xfrm>
          <a:prstGeom prst="rect">
            <a:avLst/>
          </a:prstGeom>
        </p:spPr>
      </p:pic>
      <p:pic>
        <p:nvPicPr>
          <p:cNvPr id="62" name="Image 1">
            <a:extLst>
              <a:ext uri="{FF2B5EF4-FFF2-40B4-BE49-F238E27FC236}">
                <a16:creationId xmlns:a16="http://schemas.microsoft.com/office/drawing/2014/main" id="{48514F48-5D03-BE78-4F2F-BEC0053AB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263" y="2696595"/>
            <a:ext cx="2095500" cy="2181225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9497BAC5-C5F5-B21D-BEAB-92D4978CAFE3}"/>
              </a:ext>
            </a:extLst>
          </p:cNvPr>
          <p:cNvSpPr txBox="1"/>
          <p:nvPr/>
        </p:nvSpPr>
        <p:spPr>
          <a:xfrm>
            <a:off x="6581263" y="4813974"/>
            <a:ext cx="209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[1] Double pendule</a:t>
            </a:r>
          </a:p>
        </p:txBody>
      </p:sp>
    </p:spTree>
    <p:extLst>
      <p:ext uri="{BB962C8B-B14F-4D97-AF65-F5344CB8AC3E}">
        <p14:creationId xmlns:p14="http://schemas.microsoft.com/office/powerpoint/2010/main" val="210188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5" name="Google Shape;2535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41500" y="1563155"/>
                <a:ext cx="5061000" cy="236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r>
                  <a:rPr lang="fr-CH" sz="2400" dirty="0"/>
                  <a:t>Les forces du système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sz="2400" dirty="0"/>
                  <a:t>: Force de tension des pendules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</p:txBody>
          </p:sp>
        </mc:Choice>
        <mc:Fallback xmlns="">
          <p:sp>
            <p:nvSpPr>
              <p:cNvPr id="2535" name="Google Shape;253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1500" y="1563155"/>
                <a:ext cx="5061000" cy="2361300"/>
              </a:xfrm>
              <a:prstGeom prst="rect">
                <a:avLst/>
              </a:prstGeom>
              <a:blipFill>
                <a:blip r:embed="rId3"/>
                <a:stretch>
                  <a:fillRect t="-7990" r="-12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pic>
        <p:nvPicPr>
          <p:cNvPr id="62" name="Image 1">
            <a:extLst>
              <a:ext uri="{FF2B5EF4-FFF2-40B4-BE49-F238E27FC236}">
                <a16:creationId xmlns:a16="http://schemas.microsoft.com/office/drawing/2014/main" id="{48514F48-5D03-BE78-4F2F-BEC0053A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63" y="2696595"/>
            <a:ext cx="2095500" cy="2181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B06971-AE41-71F0-E04E-8BC9C4CF3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77" y="3697427"/>
            <a:ext cx="4105848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2B99B-2CA3-C7E7-451F-26E172F5F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2472" y="2509795"/>
            <a:ext cx="3096057" cy="924054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C9C93B6A-F44E-5169-6933-5F3BCE220AFA}"/>
              </a:ext>
            </a:extLst>
          </p:cNvPr>
          <p:cNvSpPr txBox="1"/>
          <p:nvPr/>
        </p:nvSpPr>
        <p:spPr>
          <a:xfrm>
            <a:off x="6581263" y="4813974"/>
            <a:ext cx="209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[1] Double pendule</a:t>
            </a:r>
          </a:p>
        </p:txBody>
      </p:sp>
    </p:spTree>
    <p:extLst>
      <p:ext uri="{BB962C8B-B14F-4D97-AF65-F5344CB8AC3E}">
        <p14:creationId xmlns:p14="http://schemas.microsoft.com/office/powerpoint/2010/main" val="336993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536;p42">
            <a:extLst>
              <a:ext uri="{FF2B5EF4-FFF2-40B4-BE49-F238E27FC236}">
                <a16:creationId xmlns:a16="http://schemas.microsoft.com/office/drawing/2014/main" id="{7316AAF8-BB08-B7CA-6A96-E55EEBB43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121" name="Google Shape;2537;p42">
            <a:extLst>
              <a:ext uri="{FF2B5EF4-FFF2-40B4-BE49-F238E27FC236}">
                <a16:creationId xmlns:a16="http://schemas.microsoft.com/office/drawing/2014/main" id="{1A5F8ED0-D6D0-9D17-C321-6269038AC292}"/>
              </a:ext>
            </a:extLst>
          </p:cNvPr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122" name="Google Shape;2538;p42">
              <a:extLst>
                <a:ext uri="{FF2B5EF4-FFF2-40B4-BE49-F238E27FC236}">
                  <a16:creationId xmlns:a16="http://schemas.microsoft.com/office/drawing/2014/main" id="{0FC3DF6F-A67D-BFCD-AC2E-2DFC09C49B1C}"/>
                </a:ext>
              </a:extLst>
            </p:cNvPr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9;p42">
              <a:extLst>
                <a:ext uri="{FF2B5EF4-FFF2-40B4-BE49-F238E27FC236}">
                  <a16:creationId xmlns:a16="http://schemas.microsoft.com/office/drawing/2014/main" id="{EAF42ECF-346C-D43C-7F95-32D33656660F}"/>
                </a:ext>
              </a:extLst>
            </p:cNvPr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40;p42">
              <a:extLst>
                <a:ext uri="{FF2B5EF4-FFF2-40B4-BE49-F238E27FC236}">
                  <a16:creationId xmlns:a16="http://schemas.microsoft.com/office/drawing/2014/main" id="{714618A1-34C0-7FFE-6D96-DE61A359FB1B}"/>
                </a:ext>
              </a:extLst>
            </p:cNvPr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41;p42">
              <a:extLst>
                <a:ext uri="{FF2B5EF4-FFF2-40B4-BE49-F238E27FC236}">
                  <a16:creationId xmlns:a16="http://schemas.microsoft.com/office/drawing/2014/main" id="{E29C7931-6EB8-0E2B-2A05-66D3348076A6}"/>
                </a:ext>
              </a:extLst>
            </p:cNvPr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42;p42">
              <a:extLst>
                <a:ext uri="{FF2B5EF4-FFF2-40B4-BE49-F238E27FC236}">
                  <a16:creationId xmlns:a16="http://schemas.microsoft.com/office/drawing/2014/main" id="{D1F2BBA6-104F-0E3F-4D91-B9192E0D2D5C}"/>
                </a:ext>
              </a:extLst>
            </p:cNvPr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43;p42">
              <a:extLst>
                <a:ext uri="{FF2B5EF4-FFF2-40B4-BE49-F238E27FC236}">
                  <a16:creationId xmlns:a16="http://schemas.microsoft.com/office/drawing/2014/main" id="{4B3D370F-0744-536C-4EAF-1C1DF3864778}"/>
                </a:ext>
              </a:extLst>
            </p:cNvPr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44;p42">
              <a:extLst>
                <a:ext uri="{FF2B5EF4-FFF2-40B4-BE49-F238E27FC236}">
                  <a16:creationId xmlns:a16="http://schemas.microsoft.com/office/drawing/2014/main" id="{05C96AB6-6E5A-1B2F-1F54-90952B0B96A7}"/>
                </a:ext>
              </a:extLst>
            </p:cNvPr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45;p42">
              <a:extLst>
                <a:ext uri="{FF2B5EF4-FFF2-40B4-BE49-F238E27FC236}">
                  <a16:creationId xmlns:a16="http://schemas.microsoft.com/office/drawing/2014/main" id="{A3A2858A-CF1F-41B5-837D-3D0040D76437}"/>
                </a:ext>
              </a:extLst>
            </p:cNvPr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46;p42">
              <a:extLst>
                <a:ext uri="{FF2B5EF4-FFF2-40B4-BE49-F238E27FC236}">
                  <a16:creationId xmlns:a16="http://schemas.microsoft.com/office/drawing/2014/main" id="{F805F860-4AC1-CD3B-D107-D1B895BB773C}"/>
                </a:ext>
              </a:extLst>
            </p:cNvPr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47;p42">
              <a:extLst>
                <a:ext uri="{FF2B5EF4-FFF2-40B4-BE49-F238E27FC236}">
                  <a16:creationId xmlns:a16="http://schemas.microsoft.com/office/drawing/2014/main" id="{9FD3C259-837A-E2F3-DCB8-DC85E3F0AFEF}"/>
                </a:ext>
              </a:extLst>
            </p:cNvPr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48;p42">
              <a:extLst>
                <a:ext uri="{FF2B5EF4-FFF2-40B4-BE49-F238E27FC236}">
                  <a16:creationId xmlns:a16="http://schemas.microsoft.com/office/drawing/2014/main" id="{B6BB0C78-8272-5C37-2988-043D22D81450}"/>
                </a:ext>
              </a:extLst>
            </p:cNvPr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9;p42">
              <a:extLst>
                <a:ext uri="{FF2B5EF4-FFF2-40B4-BE49-F238E27FC236}">
                  <a16:creationId xmlns:a16="http://schemas.microsoft.com/office/drawing/2014/main" id="{632F50F0-3FB4-ABF6-59C8-9B7657D6B12B}"/>
                </a:ext>
              </a:extLst>
            </p:cNvPr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50;p42">
              <a:extLst>
                <a:ext uri="{FF2B5EF4-FFF2-40B4-BE49-F238E27FC236}">
                  <a16:creationId xmlns:a16="http://schemas.microsoft.com/office/drawing/2014/main" id="{4CEC8922-364A-C992-5C2E-C275608C5FE5}"/>
                </a:ext>
              </a:extLst>
            </p:cNvPr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51;p42">
              <a:extLst>
                <a:ext uri="{FF2B5EF4-FFF2-40B4-BE49-F238E27FC236}">
                  <a16:creationId xmlns:a16="http://schemas.microsoft.com/office/drawing/2014/main" id="{6D83C395-A639-4021-B688-09D843560C1A}"/>
                </a:ext>
              </a:extLst>
            </p:cNvPr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52;p42">
              <a:extLst>
                <a:ext uri="{FF2B5EF4-FFF2-40B4-BE49-F238E27FC236}">
                  <a16:creationId xmlns:a16="http://schemas.microsoft.com/office/drawing/2014/main" id="{E43CCB2E-8BB2-C2AC-162B-A135D8DF6841}"/>
                </a:ext>
              </a:extLst>
            </p:cNvPr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53;p42">
              <a:extLst>
                <a:ext uri="{FF2B5EF4-FFF2-40B4-BE49-F238E27FC236}">
                  <a16:creationId xmlns:a16="http://schemas.microsoft.com/office/drawing/2014/main" id="{36ABF672-77FD-D606-3A79-1426E254C15D}"/>
                </a:ext>
              </a:extLst>
            </p:cNvPr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54;p42">
              <a:extLst>
                <a:ext uri="{FF2B5EF4-FFF2-40B4-BE49-F238E27FC236}">
                  <a16:creationId xmlns:a16="http://schemas.microsoft.com/office/drawing/2014/main" id="{266546AD-6E8A-31E6-2C28-3562B62376E4}"/>
                </a:ext>
              </a:extLst>
            </p:cNvPr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55;p42">
              <a:extLst>
                <a:ext uri="{FF2B5EF4-FFF2-40B4-BE49-F238E27FC236}">
                  <a16:creationId xmlns:a16="http://schemas.microsoft.com/office/drawing/2014/main" id="{7A50B30F-2656-C99D-6397-A3CB563302B0}"/>
                </a:ext>
              </a:extLst>
            </p:cNvPr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56;p42">
              <a:extLst>
                <a:ext uri="{FF2B5EF4-FFF2-40B4-BE49-F238E27FC236}">
                  <a16:creationId xmlns:a16="http://schemas.microsoft.com/office/drawing/2014/main" id="{54DF16DA-0E49-766B-F46F-1077DF0CF398}"/>
                </a:ext>
              </a:extLst>
            </p:cNvPr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57;p42">
              <a:extLst>
                <a:ext uri="{FF2B5EF4-FFF2-40B4-BE49-F238E27FC236}">
                  <a16:creationId xmlns:a16="http://schemas.microsoft.com/office/drawing/2014/main" id="{E68EC23C-502A-DB3F-EC51-E2773B2E65EC}"/>
                </a:ext>
              </a:extLst>
            </p:cNvPr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8;p42">
              <a:extLst>
                <a:ext uri="{FF2B5EF4-FFF2-40B4-BE49-F238E27FC236}">
                  <a16:creationId xmlns:a16="http://schemas.microsoft.com/office/drawing/2014/main" id="{2107B9A9-C1AF-B03B-0299-860C91C37FF0}"/>
                </a:ext>
              </a:extLst>
            </p:cNvPr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9;p42">
              <a:extLst>
                <a:ext uri="{FF2B5EF4-FFF2-40B4-BE49-F238E27FC236}">
                  <a16:creationId xmlns:a16="http://schemas.microsoft.com/office/drawing/2014/main" id="{E40521C2-6E70-9D23-1E2A-3092AFD7B980}"/>
                </a:ext>
              </a:extLst>
            </p:cNvPr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60;p42">
              <a:extLst>
                <a:ext uri="{FF2B5EF4-FFF2-40B4-BE49-F238E27FC236}">
                  <a16:creationId xmlns:a16="http://schemas.microsoft.com/office/drawing/2014/main" id="{AAF3E8D3-5F2F-67FB-A7C1-2126A82E3C1C}"/>
                </a:ext>
              </a:extLst>
            </p:cNvPr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61;p42">
              <a:extLst>
                <a:ext uri="{FF2B5EF4-FFF2-40B4-BE49-F238E27FC236}">
                  <a16:creationId xmlns:a16="http://schemas.microsoft.com/office/drawing/2014/main" id="{9449E421-5441-909A-689D-281DB1E99941}"/>
                </a:ext>
              </a:extLst>
            </p:cNvPr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62;p42">
              <a:extLst>
                <a:ext uri="{FF2B5EF4-FFF2-40B4-BE49-F238E27FC236}">
                  <a16:creationId xmlns:a16="http://schemas.microsoft.com/office/drawing/2014/main" id="{2B9A22E5-91D3-5E8D-AB80-2E50C301C996}"/>
                </a:ext>
              </a:extLst>
            </p:cNvPr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63;p42">
              <a:extLst>
                <a:ext uri="{FF2B5EF4-FFF2-40B4-BE49-F238E27FC236}">
                  <a16:creationId xmlns:a16="http://schemas.microsoft.com/office/drawing/2014/main" id="{28EB067B-3A3A-E8B0-6277-6E20372BD387}"/>
                </a:ext>
              </a:extLst>
            </p:cNvPr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64;p42">
              <a:extLst>
                <a:ext uri="{FF2B5EF4-FFF2-40B4-BE49-F238E27FC236}">
                  <a16:creationId xmlns:a16="http://schemas.microsoft.com/office/drawing/2014/main" id="{8E8C9ECB-6380-2565-D743-0B922B0746DE}"/>
                </a:ext>
              </a:extLst>
            </p:cNvPr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65;p42">
              <a:extLst>
                <a:ext uri="{FF2B5EF4-FFF2-40B4-BE49-F238E27FC236}">
                  <a16:creationId xmlns:a16="http://schemas.microsoft.com/office/drawing/2014/main" id="{AE6A27D8-988D-A11B-A0D8-E5A0E471F5E4}"/>
                </a:ext>
              </a:extLst>
            </p:cNvPr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66;p42">
              <a:extLst>
                <a:ext uri="{FF2B5EF4-FFF2-40B4-BE49-F238E27FC236}">
                  <a16:creationId xmlns:a16="http://schemas.microsoft.com/office/drawing/2014/main" id="{4D390E66-46DD-976B-9407-6E677092F0C5}"/>
                </a:ext>
              </a:extLst>
            </p:cNvPr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67;p42">
              <a:extLst>
                <a:ext uri="{FF2B5EF4-FFF2-40B4-BE49-F238E27FC236}">
                  <a16:creationId xmlns:a16="http://schemas.microsoft.com/office/drawing/2014/main" id="{61A2F9F9-8276-0762-2D7B-3F161D99DCC5}"/>
                </a:ext>
              </a:extLst>
            </p:cNvPr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68;p42">
              <a:extLst>
                <a:ext uri="{FF2B5EF4-FFF2-40B4-BE49-F238E27FC236}">
                  <a16:creationId xmlns:a16="http://schemas.microsoft.com/office/drawing/2014/main" id="{53BD2372-023C-EEB0-BC57-33527DA855F7}"/>
                </a:ext>
              </a:extLst>
            </p:cNvPr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69;p42">
              <a:extLst>
                <a:ext uri="{FF2B5EF4-FFF2-40B4-BE49-F238E27FC236}">
                  <a16:creationId xmlns:a16="http://schemas.microsoft.com/office/drawing/2014/main" id="{2153D539-E1D6-DEAF-7FF5-2A9ED8784B53}"/>
                </a:ext>
              </a:extLst>
            </p:cNvPr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70;p42">
              <a:extLst>
                <a:ext uri="{FF2B5EF4-FFF2-40B4-BE49-F238E27FC236}">
                  <a16:creationId xmlns:a16="http://schemas.microsoft.com/office/drawing/2014/main" id="{6159B6FC-7B0D-8748-5D5C-E6432BE0E4D8}"/>
                </a:ext>
              </a:extLst>
            </p:cNvPr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71;p42">
              <a:extLst>
                <a:ext uri="{FF2B5EF4-FFF2-40B4-BE49-F238E27FC236}">
                  <a16:creationId xmlns:a16="http://schemas.microsoft.com/office/drawing/2014/main" id="{7190FA29-9193-65A5-D00C-ECB0D7EC2282}"/>
                </a:ext>
              </a:extLst>
            </p:cNvPr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72;p42">
              <a:extLst>
                <a:ext uri="{FF2B5EF4-FFF2-40B4-BE49-F238E27FC236}">
                  <a16:creationId xmlns:a16="http://schemas.microsoft.com/office/drawing/2014/main" id="{D217AD32-8237-0680-EB5E-3F5437A52A89}"/>
                </a:ext>
              </a:extLst>
            </p:cNvPr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73;p42">
              <a:extLst>
                <a:ext uri="{FF2B5EF4-FFF2-40B4-BE49-F238E27FC236}">
                  <a16:creationId xmlns:a16="http://schemas.microsoft.com/office/drawing/2014/main" id="{E797E6DF-517D-408B-182B-99722577C17C}"/>
                </a:ext>
              </a:extLst>
            </p:cNvPr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74;p42">
              <a:extLst>
                <a:ext uri="{FF2B5EF4-FFF2-40B4-BE49-F238E27FC236}">
                  <a16:creationId xmlns:a16="http://schemas.microsoft.com/office/drawing/2014/main" id="{CF33EB9F-9F34-8C3F-2220-097BADE41EEA}"/>
                </a:ext>
              </a:extLst>
            </p:cNvPr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75;p42">
              <a:extLst>
                <a:ext uri="{FF2B5EF4-FFF2-40B4-BE49-F238E27FC236}">
                  <a16:creationId xmlns:a16="http://schemas.microsoft.com/office/drawing/2014/main" id="{93377F66-16D8-8D48-84B8-65CCA6C7DC85}"/>
                </a:ext>
              </a:extLst>
            </p:cNvPr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76;p42">
              <a:extLst>
                <a:ext uri="{FF2B5EF4-FFF2-40B4-BE49-F238E27FC236}">
                  <a16:creationId xmlns:a16="http://schemas.microsoft.com/office/drawing/2014/main" id="{116D7D19-EA42-3E09-064B-4359D61427DF}"/>
                </a:ext>
              </a:extLst>
            </p:cNvPr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77;p42">
              <a:extLst>
                <a:ext uri="{FF2B5EF4-FFF2-40B4-BE49-F238E27FC236}">
                  <a16:creationId xmlns:a16="http://schemas.microsoft.com/office/drawing/2014/main" id="{00BFB51D-F3CE-02E3-F6D1-BD583EEB3633}"/>
                </a:ext>
              </a:extLst>
            </p:cNvPr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78;p42">
              <a:extLst>
                <a:ext uri="{FF2B5EF4-FFF2-40B4-BE49-F238E27FC236}">
                  <a16:creationId xmlns:a16="http://schemas.microsoft.com/office/drawing/2014/main" id="{6DC2EE52-56A0-2FC8-7467-A7B9C2F33DEE}"/>
                </a:ext>
              </a:extLst>
            </p:cNvPr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79;p42">
              <a:extLst>
                <a:ext uri="{FF2B5EF4-FFF2-40B4-BE49-F238E27FC236}">
                  <a16:creationId xmlns:a16="http://schemas.microsoft.com/office/drawing/2014/main" id="{DF52D86C-756E-63B4-689A-7DD8CA7CB923}"/>
                </a:ext>
              </a:extLst>
            </p:cNvPr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80;p42">
              <a:extLst>
                <a:ext uri="{FF2B5EF4-FFF2-40B4-BE49-F238E27FC236}">
                  <a16:creationId xmlns:a16="http://schemas.microsoft.com/office/drawing/2014/main" id="{DDF07C7A-36CD-5200-8E53-DF930E3B6453}"/>
                </a:ext>
              </a:extLst>
            </p:cNvPr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81;p42">
              <a:extLst>
                <a:ext uri="{FF2B5EF4-FFF2-40B4-BE49-F238E27FC236}">
                  <a16:creationId xmlns:a16="http://schemas.microsoft.com/office/drawing/2014/main" id="{8D6054CC-51D1-3952-AD25-9EBF7FBE4EA6}"/>
                </a:ext>
              </a:extLst>
            </p:cNvPr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82;p42">
              <a:extLst>
                <a:ext uri="{FF2B5EF4-FFF2-40B4-BE49-F238E27FC236}">
                  <a16:creationId xmlns:a16="http://schemas.microsoft.com/office/drawing/2014/main" id="{97DB492A-6E29-EC6B-2DF7-D9B895DE4F91}"/>
                </a:ext>
              </a:extLst>
            </p:cNvPr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83;p42">
              <a:extLst>
                <a:ext uri="{FF2B5EF4-FFF2-40B4-BE49-F238E27FC236}">
                  <a16:creationId xmlns:a16="http://schemas.microsoft.com/office/drawing/2014/main" id="{8D33E208-631C-E7C5-9567-B1B68658763E}"/>
                </a:ext>
              </a:extLst>
            </p:cNvPr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84;p42">
              <a:extLst>
                <a:ext uri="{FF2B5EF4-FFF2-40B4-BE49-F238E27FC236}">
                  <a16:creationId xmlns:a16="http://schemas.microsoft.com/office/drawing/2014/main" id="{972BACBE-398C-F682-5850-5F0B45D0F2E8}"/>
                </a:ext>
              </a:extLst>
            </p:cNvPr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85;p42">
              <a:extLst>
                <a:ext uri="{FF2B5EF4-FFF2-40B4-BE49-F238E27FC236}">
                  <a16:creationId xmlns:a16="http://schemas.microsoft.com/office/drawing/2014/main" id="{7628C571-3AC7-AD67-CD7C-553F660B842B}"/>
                </a:ext>
              </a:extLst>
            </p:cNvPr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86;p42">
              <a:extLst>
                <a:ext uri="{FF2B5EF4-FFF2-40B4-BE49-F238E27FC236}">
                  <a16:creationId xmlns:a16="http://schemas.microsoft.com/office/drawing/2014/main" id="{BD34003F-D930-3481-AE56-164CED1AFD88}"/>
                </a:ext>
              </a:extLst>
            </p:cNvPr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87;p42">
              <a:extLst>
                <a:ext uri="{FF2B5EF4-FFF2-40B4-BE49-F238E27FC236}">
                  <a16:creationId xmlns:a16="http://schemas.microsoft.com/office/drawing/2014/main" id="{B834E78D-8ECF-B01C-04C2-30F82DE14F6D}"/>
                </a:ext>
              </a:extLst>
            </p:cNvPr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88;p42">
              <a:extLst>
                <a:ext uri="{FF2B5EF4-FFF2-40B4-BE49-F238E27FC236}">
                  <a16:creationId xmlns:a16="http://schemas.microsoft.com/office/drawing/2014/main" id="{CDF121F4-49B1-0F82-0DB7-9BC4CA8FB2A4}"/>
                </a:ext>
              </a:extLst>
            </p:cNvPr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2439;p39">
            <a:extLst>
              <a:ext uri="{FF2B5EF4-FFF2-40B4-BE49-F238E27FC236}">
                <a16:creationId xmlns:a16="http://schemas.microsoft.com/office/drawing/2014/main" id="{3AA73E41-85E1-0FD3-C646-D44894433961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pic>
        <p:nvPicPr>
          <p:cNvPr id="174" name="Image 173">
            <a:extLst>
              <a:ext uri="{FF2B5EF4-FFF2-40B4-BE49-F238E27FC236}">
                <a16:creationId xmlns:a16="http://schemas.microsoft.com/office/drawing/2014/main" id="{3C77C58C-9D68-EC03-3FCB-A003BD83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32" y="1813164"/>
            <a:ext cx="3883335" cy="41131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2A9B366D-CE77-C874-C9A0-A5349B24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02" y="353737"/>
            <a:ext cx="2187053" cy="65542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3DEDCA0F-90D0-A407-A75C-79796FDC6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436" y="1325780"/>
            <a:ext cx="5717126" cy="35876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77" name="Flèche : droite 176">
            <a:extLst>
              <a:ext uri="{FF2B5EF4-FFF2-40B4-BE49-F238E27FC236}">
                <a16:creationId xmlns:a16="http://schemas.microsoft.com/office/drawing/2014/main" id="{0597D5D3-6598-C54C-ADC6-8B729A6D327E}"/>
              </a:ext>
            </a:extLst>
          </p:cNvPr>
          <p:cNvSpPr/>
          <p:nvPr/>
        </p:nvSpPr>
        <p:spPr>
          <a:xfrm rot="5400000">
            <a:off x="4252902" y="2353222"/>
            <a:ext cx="638194" cy="637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78" name="Image 177">
            <a:extLst>
              <a:ext uri="{FF2B5EF4-FFF2-40B4-BE49-F238E27FC236}">
                <a16:creationId xmlns:a16="http://schemas.microsoft.com/office/drawing/2014/main" id="{C43B9370-B374-9FD6-35A1-24BFAD20D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234" y="3107639"/>
            <a:ext cx="6953250" cy="12192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79" name="ZoneTexte 178">
            <a:extLst>
              <a:ext uri="{FF2B5EF4-FFF2-40B4-BE49-F238E27FC236}">
                <a16:creationId xmlns:a16="http://schemas.microsoft.com/office/drawing/2014/main" id="{DF21139B-3584-CB0F-E80C-904D08078DA0}"/>
              </a:ext>
            </a:extLst>
          </p:cNvPr>
          <p:cNvSpPr txBox="1"/>
          <p:nvPr/>
        </p:nvSpPr>
        <p:spPr>
          <a:xfrm>
            <a:off x="5026841" y="2435228"/>
            <a:ext cx="24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chemeClr val="accent1"/>
                </a:solidFill>
                <a:latin typeface="Dosis" pitchFamily="2" charset="0"/>
              </a:rPr>
              <a:t>Runge-</a:t>
            </a:r>
            <a:r>
              <a:rPr lang="fr-CH" sz="2400" dirty="0" err="1">
                <a:solidFill>
                  <a:schemeClr val="accent1"/>
                </a:solidFill>
                <a:latin typeface="Dosis" pitchFamily="2" charset="0"/>
              </a:rPr>
              <a:t>Kutta</a:t>
            </a:r>
            <a:r>
              <a:rPr lang="fr-CH" sz="2400" dirty="0">
                <a:solidFill>
                  <a:schemeClr val="accent1"/>
                </a:solidFill>
                <a:latin typeface="Dosis" pitchFamily="2" charset="0"/>
              </a:rPr>
              <a:t> (RK4)</a:t>
            </a:r>
          </a:p>
        </p:txBody>
      </p:sp>
    </p:spTree>
    <p:extLst>
      <p:ext uri="{BB962C8B-B14F-4D97-AF65-F5344CB8AC3E}">
        <p14:creationId xmlns:p14="http://schemas.microsoft.com/office/powerpoint/2010/main" val="14430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2536;p42">
            <a:extLst>
              <a:ext uri="{FF2B5EF4-FFF2-40B4-BE49-F238E27FC236}">
                <a16:creationId xmlns:a16="http://schemas.microsoft.com/office/drawing/2014/main" id="{564EFFEF-0D08-D62A-9976-2A078548D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64" name="Google Shape;2537;p42">
            <a:extLst>
              <a:ext uri="{FF2B5EF4-FFF2-40B4-BE49-F238E27FC236}">
                <a16:creationId xmlns:a16="http://schemas.microsoft.com/office/drawing/2014/main" id="{736174AE-6D52-AFD2-CF2D-C58CFC3E0B72}"/>
              </a:ext>
            </a:extLst>
          </p:cNvPr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65" name="Google Shape;2538;p42">
              <a:extLst>
                <a:ext uri="{FF2B5EF4-FFF2-40B4-BE49-F238E27FC236}">
                  <a16:creationId xmlns:a16="http://schemas.microsoft.com/office/drawing/2014/main" id="{20D9FC2E-E7EB-E477-29FD-0F5897DB1C99}"/>
                </a:ext>
              </a:extLst>
            </p:cNvPr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39;p42">
              <a:extLst>
                <a:ext uri="{FF2B5EF4-FFF2-40B4-BE49-F238E27FC236}">
                  <a16:creationId xmlns:a16="http://schemas.microsoft.com/office/drawing/2014/main" id="{D7018FDD-635E-8768-4DD4-F355CF0639FB}"/>
                </a:ext>
              </a:extLst>
            </p:cNvPr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40;p42">
              <a:extLst>
                <a:ext uri="{FF2B5EF4-FFF2-40B4-BE49-F238E27FC236}">
                  <a16:creationId xmlns:a16="http://schemas.microsoft.com/office/drawing/2014/main" id="{8FB91397-6FAB-9683-EAE8-D632C3A3750A}"/>
                </a:ext>
              </a:extLst>
            </p:cNvPr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41;p42">
              <a:extLst>
                <a:ext uri="{FF2B5EF4-FFF2-40B4-BE49-F238E27FC236}">
                  <a16:creationId xmlns:a16="http://schemas.microsoft.com/office/drawing/2014/main" id="{EFF3999D-7110-034D-7CEB-EC15AA876961}"/>
                </a:ext>
              </a:extLst>
            </p:cNvPr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42;p42">
              <a:extLst>
                <a:ext uri="{FF2B5EF4-FFF2-40B4-BE49-F238E27FC236}">
                  <a16:creationId xmlns:a16="http://schemas.microsoft.com/office/drawing/2014/main" id="{F296075F-1D83-34A4-876D-E24C3323A6AC}"/>
                </a:ext>
              </a:extLst>
            </p:cNvPr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43;p42">
              <a:extLst>
                <a:ext uri="{FF2B5EF4-FFF2-40B4-BE49-F238E27FC236}">
                  <a16:creationId xmlns:a16="http://schemas.microsoft.com/office/drawing/2014/main" id="{BD1093B5-83C9-2EFE-1FD0-5DD3424F9D87}"/>
                </a:ext>
              </a:extLst>
            </p:cNvPr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44;p42">
              <a:extLst>
                <a:ext uri="{FF2B5EF4-FFF2-40B4-BE49-F238E27FC236}">
                  <a16:creationId xmlns:a16="http://schemas.microsoft.com/office/drawing/2014/main" id="{D4DC05E9-B596-E724-A1E7-AA66FE17B84F}"/>
                </a:ext>
              </a:extLst>
            </p:cNvPr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45;p42">
              <a:extLst>
                <a:ext uri="{FF2B5EF4-FFF2-40B4-BE49-F238E27FC236}">
                  <a16:creationId xmlns:a16="http://schemas.microsoft.com/office/drawing/2014/main" id="{A166B466-80A6-6094-AFD1-E87CF8392CBA}"/>
                </a:ext>
              </a:extLst>
            </p:cNvPr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46;p42">
              <a:extLst>
                <a:ext uri="{FF2B5EF4-FFF2-40B4-BE49-F238E27FC236}">
                  <a16:creationId xmlns:a16="http://schemas.microsoft.com/office/drawing/2014/main" id="{1DDCAB08-F805-2056-4BB7-339CD2CE823A}"/>
                </a:ext>
              </a:extLst>
            </p:cNvPr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47;p42">
              <a:extLst>
                <a:ext uri="{FF2B5EF4-FFF2-40B4-BE49-F238E27FC236}">
                  <a16:creationId xmlns:a16="http://schemas.microsoft.com/office/drawing/2014/main" id="{03158EFC-6B6D-98CA-C2D2-57DE590E7484}"/>
                </a:ext>
              </a:extLst>
            </p:cNvPr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48;p42">
              <a:extLst>
                <a:ext uri="{FF2B5EF4-FFF2-40B4-BE49-F238E27FC236}">
                  <a16:creationId xmlns:a16="http://schemas.microsoft.com/office/drawing/2014/main" id="{FD97C815-D63C-A427-77E2-FB76A0C7883F}"/>
                </a:ext>
              </a:extLst>
            </p:cNvPr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49;p42">
              <a:extLst>
                <a:ext uri="{FF2B5EF4-FFF2-40B4-BE49-F238E27FC236}">
                  <a16:creationId xmlns:a16="http://schemas.microsoft.com/office/drawing/2014/main" id="{46E21B02-2C6C-9701-B364-8E9F2CB0F472}"/>
                </a:ext>
              </a:extLst>
            </p:cNvPr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50;p42">
              <a:extLst>
                <a:ext uri="{FF2B5EF4-FFF2-40B4-BE49-F238E27FC236}">
                  <a16:creationId xmlns:a16="http://schemas.microsoft.com/office/drawing/2014/main" id="{89B08F8A-C75A-D14C-663B-A86F837232A1}"/>
                </a:ext>
              </a:extLst>
            </p:cNvPr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1;p42">
              <a:extLst>
                <a:ext uri="{FF2B5EF4-FFF2-40B4-BE49-F238E27FC236}">
                  <a16:creationId xmlns:a16="http://schemas.microsoft.com/office/drawing/2014/main" id="{953AF8A6-AD72-037F-BB59-E27328812AB0}"/>
                </a:ext>
              </a:extLst>
            </p:cNvPr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52;p42">
              <a:extLst>
                <a:ext uri="{FF2B5EF4-FFF2-40B4-BE49-F238E27FC236}">
                  <a16:creationId xmlns:a16="http://schemas.microsoft.com/office/drawing/2014/main" id="{5DD8F261-48F5-2694-236A-7206F2078DF9}"/>
                </a:ext>
              </a:extLst>
            </p:cNvPr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53;p42">
              <a:extLst>
                <a:ext uri="{FF2B5EF4-FFF2-40B4-BE49-F238E27FC236}">
                  <a16:creationId xmlns:a16="http://schemas.microsoft.com/office/drawing/2014/main" id="{54BF09E1-5884-F7C8-687B-AB9670417562}"/>
                </a:ext>
              </a:extLst>
            </p:cNvPr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54;p42">
              <a:extLst>
                <a:ext uri="{FF2B5EF4-FFF2-40B4-BE49-F238E27FC236}">
                  <a16:creationId xmlns:a16="http://schemas.microsoft.com/office/drawing/2014/main" id="{752E202E-0971-52C3-9AA2-F57C6706956D}"/>
                </a:ext>
              </a:extLst>
            </p:cNvPr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55;p42">
              <a:extLst>
                <a:ext uri="{FF2B5EF4-FFF2-40B4-BE49-F238E27FC236}">
                  <a16:creationId xmlns:a16="http://schemas.microsoft.com/office/drawing/2014/main" id="{ACEAA3E6-8A54-FE72-46C2-C70E29641BBA}"/>
                </a:ext>
              </a:extLst>
            </p:cNvPr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56;p42">
              <a:extLst>
                <a:ext uri="{FF2B5EF4-FFF2-40B4-BE49-F238E27FC236}">
                  <a16:creationId xmlns:a16="http://schemas.microsoft.com/office/drawing/2014/main" id="{E4AC7869-F0D2-9CBB-E6A7-58734FEB3C2C}"/>
                </a:ext>
              </a:extLst>
            </p:cNvPr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57;p42">
              <a:extLst>
                <a:ext uri="{FF2B5EF4-FFF2-40B4-BE49-F238E27FC236}">
                  <a16:creationId xmlns:a16="http://schemas.microsoft.com/office/drawing/2014/main" id="{79012260-60AD-897B-5577-5ACCF9658229}"/>
                </a:ext>
              </a:extLst>
            </p:cNvPr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58;p42">
              <a:extLst>
                <a:ext uri="{FF2B5EF4-FFF2-40B4-BE49-F238E27FC236}">
                  <a16:creationId xmlns:a16="http://schemas.microsoft.com/office/drawing/2014/main" id="{3F61971C-778A-8462-3847-37C8034753FC}"/>
                </a:ext>
              </a:extLst>
            </p:cNvPr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59;p42">
              <a:extLst>
                <a:ext uri="{FF2B5EF4-FFF2-40B4-BE49-F238E27FC236}">
                  <a16:creationId xmlns:a16="http://schemas.microsoft.com/office/drawing/2014/main" id="{F41978CF-6F29-FEDF-AC32-51A52C152D24}"/>
                </a:ext>
              </a:extLst>
            </p:cNvPr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60;p42">
              <a:extLst>
                <a:ext uri="{FF2B5EF4-FFF2-40B4-BE49-F238E27FC236}">
                  <a16:creationId xmlns:a16="http://schemas.microsoft.com/office/drawing/2014/main" id="{AE0D3B1F-F804-46D8-14D1-4A9812B4353A}"/>
                </a:ext>
              </a:extLst>
            </p:cNvPr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61;p42">
              <a:extLst>
                <a:ext uri="{FF2B5EF4-FFF2-40B4-BE49-F238E27FC236}">
                  <a16:creationId xmlns:a16="http://schemas.microsoft.com/office/drawing/2014/main" id="{D75BA443-6DD4-92E3-21F6-FAD0BFC710A9}"/>
                </a:ext>
              </a:extLst>
            </p:cNvPr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62;p42">
              <a:extLst>
                <a:ext uri="{FF2B5EF4-FFF2-40B4-BE49-F238E27FC236}">
                  <a16:creationId xmlns:a16="http://schemas.microsoft.com/office/drawing/2014/main" id="{6F1C65F2-DF00-2BB8-8984-F81F6EC8870B}"/>
                </a:ext>
              </a:extLst>
            </p:cNvPr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63;p42">
              <a:extLst>
                <a:ext uri="{FF2B5EF4-FFF2-40B4-BE49-F238E27FC236}">
                  <a16:creationId xmlns:a16="http://schemas.microsoft.com/office/drawing/2014/main" id="{14C9B0B5-3646-CB55-B69D-95FEE455430C}"/>
                </a:ext>
              </a:extLst>
            </p:cNvPr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64;p42">
              <a:extLst>
                <a:ext uri="{FF2B5EF4-FFF2-40B4-BE49-F238E27FC236}">
                  <a16:creationId xmlns:a16="http://schemas.microsoft.com/office/drawing/2014/main" id="{EAE44465-519B-C242-39D2-FEBA0933240C}"/>
                </a:ext>
              </a:extLst>
            </p:cNvPr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65;p42">
              <a:extLst>
                <a:ext uri="{FF2B5EF4-FFF2-40B4-BE49-F238E27FC236}">
                  <a16:creationId xmlns:a16="http://schemas.microsoft.com/office/drawing/2014/main" id="{F4E68233-A66E-9B48-796C-A9AF3A6FB3AC}"/>
                </a:ext>
              </a:extLst>
            </p:cNvPr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66;p42">
              <a:extLst>
                <a:ext uri="{FF2B5EF4-FFF2-40B4-BE49-F238E27FC236}">
                  <a16:creationId xmlns:a16="http://schemas.microsoft.com/office/drawing/2014/main" id="{5EB67658-3DD5-82B9-F4BD-7EB63CD179FD}"/>
                </a:ext>
              </a:extLst>
            </p:cNvPr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67;p42">
              <a:extLst>
                <a:ext uri="{FF2B5EF4-FFF2-40B4-BE49-F238E27FC236}">
                  <a16:creationId xmlns:a16="http://schemas.microsoft.com/office/drawing/2014/main" id="{7324D19D-9513-80DF-CC34-43A14F708930}"/>
                </a:ext>
              </a:extLst>
            </p:cNvPr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68;p42">
              <a:extLst>
                <a:ext uri="{FF2B5EF4-FFF2-40B4-BE49-F238E27FC236}">
                  <a16:creationId xmlns:a16="http://schemas.microsoft.com/office/drawing/2014/main" id="{2E9AB7DF-08A6-2ED5-DAA1-4797947FDD63}"/>
                </a:ext>
              </a:extLst>
            </p:cNvPr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69;p42">
              <a:extLst>
                <a:ext uri="{FF2B5EF4-FFF2-40B4-BE49-F238E27FC236}">
                  <a16:creationId xmlns:a16="http://schemas.microsoft.com/office/drawing/2014/main" id="{EEFF318E-E452-1C33-87E2-6D62FE4381E9}"/>
                </a:ext>
              </a:extLst>
            </p:cNvPr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70;p42">
              <a:extLst>
                <a:ext uri="{FF2B5EF4-FFF2-40B4-BE49-F238E27FC236}">
                  <a16:creationId xmlns:a16="http://schemas.microsoft.com/office/drawing/2014/main" id="{7F5227A9-5BD0-9AC1-05AC-8CA8EF62B1C5}"/>
                </a:ext>
              </a:extLst>
            </p:cNvPr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71;p42">
              <a:extLst>
                <a:ext uri="{FF2B5EF4-FFF2-40B4-BE49-F238E27FC236}">
                  <a16:creationId xmlns:a16="http://schemas.microsoft.com/office/drawing/2014/main" id="{D1F48BC3-6C00-F96E-30ED-57312F69CC69}"/>
                </a:ext>
              </a:extLst>
            </p:cNvPr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72;p42">
              <a:extLst>
                <a:ext uri="{FF2B5EF4-FFF2-40B4-BE49-F238E27FC236}">
                  <a16:creationId xmlns:a16="http://schemas.microsoft.com/office/drawing/2014/main" id="{1991449A-AF4F-404D-F03D-5154FFCC9DBD}"/>
                </a:ext>
              </a:extLst>
            </p:cNvPr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73;p42">
              <a:extLst>
                <a:ext uri="{FF2B5EF4-FFF2-40B4-BE49-F238E27FC236}">
                  <a16:creationId xmlns:a16="http://schemas.microsoft.com/office/drawing/2014/main" id="{42700530-DE08-34D6-514F-F458C2C9F247}"/>
                </a:ext>
              </a:extLst>
            </p:cNvPr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74;p42">
              <a:extLst>
                <a:ext uri="{FF2B5EF4-FFF2-40B4-BE49-F238E27FC236}">
                  <a16:creationId xmlns:a16="http://schemas.microsoft.com/office/drawing/2014/main" id="{0E422576-E728-09E4-4B3B-D074134CCB71}"/>
                </a:ext>
              </a:extLst>
            </p:cNvPr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75;p42">
              <a:extLst>
                <a:ext uri="{FF2B5EF4-FFF2-40B4-BE49-F238E27FC236}">
                  <a16:creationId xmlns:a16="http://schemas.microsoft.com/office/drawing/2014/main" id="{DE9A6BF2-72CC-B411-4E1C-D115D9141C29}"/>
                </a:ext>
              </a:extLst>
            </p:cNvPr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76;p42">
              <a:extLst>
                <a:ext uri="{FF2B5EF4-FFF2-40B4-BE49-F238E27FC236}">
                  <a16:creationId xmlns:a16="http://schemas.microsoft.com/office/drawing/2014/main" id="{FC85E121-BB91-9AE6-A25E-93BF2EA9B733}"/>
                </a:ext>
              </a:extLst>
            </p:cNvPr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77;p42">
              <a:extLst>
                <a:ext uri="{FF2B5EF4-FFF2-40B4-BE49-F238E27FC236}">
                  <a16:creationId xmlns:a16="http://schemas.microsoft.com/office/drawing/2014/main" id="{7C890AA5-A480-C995-0E41-AE3157758C77}"/>
                </a:ext>
              </a:extLst>
            </p:cNvPr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78;p42">
              <a:extLst>
                <a:ext uri="{FF2B5EF4-FFF2-40B4-BE49-F238E27FC236}">
                  <a16:creationId xmlns:a16="http://schemas.microsoft.com/office/drawing/2014/main" id="{C0C81449-713D-CFCE-1C7B-7DBD58247147}"/>
                </a:ext>
              </a:extLst>
            </p:cNvPr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79;p42">
              <a:extLst>
                <a:ext uri="{FF2B5EF4-FFF2-40B4-BE49-F238E27FC236}">
                  <a16:creationId xmlns:a16="http://schemas.microsoft.com/office/drawing/2014/main" id="{184E845C-31C0-F9C4-40A9-454594142A88}"/>
                </a:ext>
              </a:extLst>
            </p:cNvPr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80;p42">
              <a:extLst>
                <a:ext uri="{FF2B5EF4-FFF2-40B4-BE49-F238E27FC236}">
                  <a16:creationId xmlns:a16="http://schemas.microsoft.com/office/drawing/2014/main" id="{7F39201F-61A4-2AB8-9891-FC1888237734}"/>
                </a:ext>
              </a:extLst>
            </p:cNvPr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81;p42">
              <a:extLst>
                <a:ext uri="{FF2B5EF4-FFF2-40B4-BE49-F238E27FC236}">
                  <a16:creationId xmlns:a16="http://schemas.microsoft.com/office/drawing/2014/main" id="{31BF93C5-380A-16F3-2D34-8BD38294E94B}"/>
                </a:ext>
              </a:extLst>
            </p:cNvPr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82;p42">
              <a:extLst>
                <a:ext uri="{FF2B5EF4-FFF2-40B4-BE49-F238E27FC236}">
                  <a16:creationId xmlns:a16="http://schemas.microsoft.com/office/drawing/2014/main" id="{F2D6A07C-67E2-F78F-9A76-5505E3F485A0}"/>
                </a:ext>
              </a:extLst>
            </p:cNvPr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83;p42">
              <a:extLst>
                <a:ext uri="{FF2B5EF4-FFF2-40B4-BE49-F238E27FC236}">
                  <a16:creationId xmlns:a16="http://schemas.microsoft.com/office/drawing/2014/main" id="{AD858997-96E3-7AF0-A3D1-0563987E40C3}"/>
                </a:ext>
              </a:extLst>
            </p:cNvPr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84;p42">
              <a:extLst>
                <a:ext uri="{FF2B5EF4-FFF2-40B4-BE49-F238E27FC236}">
                  <a16:creationId xmlns:a16="http://schemas.microsoft.com/office/drawing/2014/main" id="{9EB050CE-4895-A828-102F-361363B081BB}"/>
                </a:ext>
              </a:extLst>
            </p:cNvPr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85;p42">
              <a:extLst>
                <a:ext uri="{FF2B5EF4-FFF2-40B4-BE49-F238E27FC236}">
                  <a16:creationId xmlns:a16="http://schemas.microsoft.com/office/drawing/2014/main" id="{A26CA0DB-E8EF-8F7B-335F-D26B6EB69D24}"/>
                </a:ext>
              </a:extLst>
            </p:cNvPr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86;p42">
              <a:extLst>
                <a:ext uri="{FF2B5EF4-FFF2-40B4-BE49-F238E27FC236}">
                  <a16:creationId xmlns:a16="http://schemas.microsoft.com/office/drawing/2014/main" id="{FF4D7E18-3140-68D3-32DA-D362B3A792CD}"/>
                </a:ext>
              </a:extLst>
            </p:cNvPr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87;p42">
              <a:extLst>
                <a:ext uri="{FF2B5EF4-FFF2-40B4-BE49-F238E27FC236}">
                  <a16:creationId xmlns:a16="http://schemas.microsoft.com/office/drawing/2014/main" id="{6AA7476E-B2C5-07A0-B134-5C24B47A04AF}"/>
                </a:ext>
              </a:extLst>
            </p:cNvPr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88;p42">
              <a:extLst>
                <a:ext uri="{FF2B5EF4-FFF2-40B4-BE49-F238E27FC236}">
                  <a16:creationId xmlns:a16="http://schemas.microsoft.com/office/drawing/2014/main" id="{07D10FDA-C845-BD1B-A04C-6EFDE89E2BC0}"/>
                </a:ext>
              </a:extLst>
            </p:cNvPr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535;p42">
            <a:extLst>
              <a:ext uri="{FF2B5EF4-FFF2-40B4-BE49-F238E27FC236}">
                <a16:creationId xmlns:a16="http://schemas.microsoft.com/office/drawing/2014/main" id="{E80EB8A2-E71C-B5D7-50F5-DA88F1ED4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52931" y="1330367"/>
            <a:ext cx="3162029" cy="3074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Amélioration de la méthode d’Euler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  <a:p>
            <a:pPr>
              <a:buFont typeface="Barlow Semi Condensed"/>
              <a:buChar char="●"/>
            </a:pPr>
            <a:r>
              <a:rPr lang="fr-CH" sz="2400" dirty="0"/>
              <a:t>Meilleure précision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Généralisation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Méthode itérative</a:t>
            </a:r>
            <a:endParaRPr sz="2400" dirty="0"/>
          </a:p>
        </p:txBody>
      </p:sp>
      <p:sp>
        <p:nvSpPr>
          <p:cNvPr id="116" name="Google Shape;2439;p39">
            <a:extLst>
              <a:ext uri="{FF2B5EF4-FFF2-40B4-BE49-F238E27FC236}">
                <a16:creationId xmlns:a16="http://schemas.microsoft.com/office/drawing/2014/main" id="{78C1132A-39B7-4647-840C-4523521C75D8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FB9015BD-4278-D17A-C0CE-6438C3F6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79" y="1433206"/>
            <a:ext cx="2857500" cy="2857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9B4A4706-031B-25E2-D199-1FCB57BCCA70}"/>
              </a:ext>
            </a:extLst>
          </p:cNvPr>
          <p:cNvSpPr txBox="1"/>
          <p:nvPr/>
        </p:nvSpPr>
        <p:spPr>
          <a:xfrm>
            <a:off x="5732110" y="442165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[2] RK4 </a:t>
            </a:r>
            <a:r>
              <a:rPr lang="fr-CH" sz="1100" dirty="0" err="1">
                <a:latin typeface="Assistant" pitchFamily="2" charset="-79"/>
                <a:cs typeface="Assistant" pitchFamily="2" charset="-79"/>
              </a:rPr>
              <a:t>Schema</a:t>
            </a:r>
            <a:endParaRPr lang="fr-CH" sz="1100" b="0" i="0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4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536;p42">
            <a:extLst>
              <a:ext uri="{FF2B5EF4-FFF2-40B4-BE49-F238E27FC236}">
                <a16:creationId xmlns:a16="http://schemas.microsoft.com/office/drawing/2014/main" id="{8153D417-DFDD-7831-B73E-401C0CC93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119" name="Google Shape;2537;p42">
            <a:extLst>
              <a:ext uri="{FF2B5EF4-FFF2-40B4-BE49-F238E27FC236}">
                <a16:creationId xmlns:a16="http://schemas.microsoft.com/office/drawing/2014/main" id="{022D3912-7243-C275-D50B-4ECBAEEB6B33}"/>
              </a:ext>
            </a:extLst>
          </p:cNvPr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120" name="Google Shape;2538;p42">
              <a:extLst>
                <a:ext uri="{FF2B5EF4-FFF2-40B4-BE49-F238E27FC236}">
                  <a16:creationId xmlns:a16="http://schemas.microsoft.com/office/drawing/2014/main" id="{E7716A4E-4106-13E7-008B-7CF065B2CB5F}"/>
                </a:ext>
              </a:extLst>
            </p:cNvPr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39;p42">
              <a:extLst>
                <a:ext uri="{FF2B5EF4-FFF2-40B4-BE49-F238E27FC236}">
                  <a16:creationId xmlns:a16="http://schemas.microsoft.com/office/drawing/2014/main" id="{ECFEF4D2-B4F8-0CEF-A961-C84C80BD9903}"/>
                </a:ext>
              </a:extLst>
            </p:cNvPr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40;p42">
              <a:extLst>
                <a:ext uri="{FF2B5EF4-FFF2-40B4-BE49-F238E27FC236}">
                  <a16:creationId xmlns:a16="http://schemas.microsoft.com/office/drawing/2014/main" id="{E9F56D8A-71A7-7C80-B409-D727F08082DA}"/>
                </a:ext>
              </a:extLst>
            </p:cNvPr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41;p42">
              <a:extLst>
                <a:ext uri="{FF2B5EF4-FFF2-40B4-BE49-F238E27FC236}">
                  <a16:creationId xmlns:a16="http://schemas.microsoft.com/office/drawing/2014/main" id="{34790F87-50D7-8988-781C-E8AD90785A2D}"/>
                </a:ext>
              </a:extLst>
            </p:cNvPr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42;p42">
              <a:extLst>
                <a:ext uri="{FF2B5EF4-FFF2-40B4-BE49-F238E27FC236}">
                  <a16:creationId xmlns:a16="http://schemas.microsoft.com/office/drawing/2014/main" id="{ACA974CD-84FD-8432-A802-E08EB328936B}"/>
                </a:ext>
              </a:extLst>
            </p:cNvPr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43;p42">
              <a:extLst>
                <a:ext uri="{FF2B5EF4-FFF2-40B4-BE49-F238E27FC236}">
                  <a16:creationId xmlns:a16="http://schemas.microsoft.com/office/drawing/2014/main" id="{E1D9F913-1E7F-D239-268E-339D73F77199}"/>
                </a:ext>
              </a:extLst>
            </p:cNvPr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44;p42">
              <a:extLst>
                <a:ext uri="{FF2B5EF4-FFF2-40B4-BE49-F238E27FC236}">
                  <a16:creationId xmlns:a16="http://schemas.microsoft.com/office/drawing/2014/main" id="{7EFD3367-1026-04DA-CA83-D8E7528A6D14}"/>
                </a:ext>
              </a:extLst>
            </p:cNvPr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45;p42">
              <a:extLst>
                <a:ext uri="{FF2B5EF4-FFF2-40B4-BE49-F238E27FC236}">
                  <a16:creationId xmlns:a16="http://schemas.microsoft.com/office/drawing/2014/main" id="{96000178-065D-4980-997A-7D2BAFA63C40}"/>
                </a:ext>
              </a:extLst>
            </p:cNvPr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46;p42">
              <a:extLst>
                <a:ext uri="{FF2B5EF4-FFF2-40B4-BE49-F238E27FC236}">
                  <a16:creationId xmlns:a16="http://schemas.microsoft.com/office/drawing/2014/main" id="{3890FB0F-1B37-3CDC-B848-51BDDBFD68E7}"/>
                </a:ext>
              </a:extLst>
            </p:cNvPr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47;p42">
              <a:extLst>
                <a:ext uri="{FF2B5EF4-FFF2-40B4-BE49-F238E27FC236}">
                  <a16:creationId xmlns:a16="http://schemas.microsoft.com/office/drawing/2014/main" id="{1C22CE6B-55A9-9257-1FF7-34DA4F90E30D}"/>
                </a:ext>
              </a:extLst>
            </p:cNvPr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48;p42">
              <a:extLst>
                <a:ext uri="{FF2B5EF4-FFF2-40B4-BE49-F238E27FC236}">
                  <a16:creationId xmlns:a16="http://schemas.microsoft.com/office/drawing/2014/main" id="{C41C781E-4797-6A73-B98A-D90F0D74DCB1}"/>
                </a:ext>
              </a:extLst>
            </p:cNvPr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49;p42">
              <a:extLst>
                <a:ext uri="{FF2B5EF4-FFF2-40B4-BE49-F238E27FC236}">
                  <a16:creationId xmlns:a16="http://schemas.microsoft.com/office/drawing/2014/main" id="{E103D1A6-577A-4700-3F02-FE1886278D6E}"/>
                </a:ext>
              </a:extLst>
            </p:cNvPr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50;p42">
              <a:extLst>
                <a:ext uri="{FF2B5EF4-FFF2-40B4-BE49-F238E27FC236}">
                  <a16:creationId xmlns:a16="http://schemas.microsoft.com/office/drawing/2014/main" id="{2C4C64D3-D70F-0766-8C3E-6E5C1D4A8270}"/>
                </a:ext>
              </a:extLst>
            </p:cNvPr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51;p42">
              <a:extLst>
                <a:ext uri="{FF2B5EF4-FFF2-40B4-BE49-F238E27FC236}">
                  <a16:creationId xmlns:a16="http://schemas.microsoft.com/office/drawing/2014/main" id="{6E184496-D708-FCA8-A05B-AA585472F241}"/>
                </a:ext>
              </a:extLst>
            </p:cNvPr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52;p42">
              <a:extLst>
                <a:ext uri="{FF2B5EF4-FFF2-40B4-BE49-F238E27FC236}">
                  <a16:creationId xmlns:a16="http://schemas.microsoft.com/office/drawing/2014/main" id="{87A396CF-B972-A598-9CC7-3D8792A98E18}"/>
                </a:ext>
              </a:extLst>
            </p:cNvPr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53;p42">
              <a:extLst>
                <a:ext uri="{FF2B5EF4-FFF2-40B4-BE49-F238E27FC236}">
                  <a16:creationId xmlns:a16="http://schemas.microsoft.com/office/drawing/2014/main" id="{373C3AD5-BE44-1F1B-83A7-F09650D64A75}"/>
                </a:ext>
              </a:extLst>
            </p:cNvPr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54;p42">
              <a:extLst>
                <a:ext uri="{FF2B5EF4-FFF2-40B4-BE49-F238E27FC236}">
                  <a16:creationId xmlns:a16="http://schemas.microsoft.com/office/drawing/2014/main" id="{87BF7AEA-2427-60EF-13DB-FA426A0FFFD6}"/>
                </a:ext>
              </a:extLst>
            </p:cNvPr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55;p42">
              <a:extLst>
                <a:ext uri="{FF2B5EF4-FFF2-40B4-BE49-F238E27FC236}">
                  <a16:creationId xmlns:a16="http://schemas.microsoft.com/office/drawing/2014/main" id="{8960B7BB-3D02-2243-B911-2F703FA57FC0}"/>
                </a:ext>
              </a:extLst>
            </p:cNvPr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56;p42">
              <a:extLst>
                <a:ext uri="{FF2B5EF4-FFF2-40B4-BE49-F238E27FC236}">
                  <a16:creationId xmlns:a16="http://schemas.microsoft.com/office/drawing/2014/main" id="{DD18BE5B-21D9-2C9C-5E9F-BA88D0693794}"/>
                </a:ext>
              </a:extLst>
            </p:cNvPr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57;p42">
              <a:extLst>
                <a:ext uri="{FF2B5EF4-FFF2-40B4-BE49-F238E27FC236}">
                  <a16:creationId xmlns:a16="http://schemas.microsoft.com/office/drawing/2014/main" id="{FE29341F-FC7E-91C0-0D95-C119A0D66BF8}"/>
                </a:ext>
              </a:extLst>
            </p:cNvPr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58;p42">
              <a:extLst>
                <a:ext uri="{FF2B5EF4-FFF2-40B4-BE49-F238E27FC236}">
                  <a16:creationId xmlns:a16="http://schemas.microsoft.com/office/drawing/2014/main" id="{76E664DF-67D1-7D03-BFED-2392EDDFE5C1}"/>
                </a:ext>
              </a:extLst>
            </p:cNvPr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59;p42">
              <a:extLst>
                <a:ext uri="{FF2B5EF4-FFF2-40B4-BE49-F238E27FC236}">
                  <a16:creationId xmlns:a16="http://schemas.microsoft.com/office/drawing/2014/main" id="{6A852A60-303D-5D34-42A6-C217657D0863}"/>
                </a:ext>
              </a:extLst>
            </p:cNvPr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60;p42">
              <a:extLst>
                <a:ext uri="{FF2B5EF4-FFF2-40B4-BE49-F238E27FC236}">
                  <a16:creationId xmlns:a16="http://schemas.microsoft.com/office/drawing/2014/main" id="{6BBF2E1D-088C-6B4B-7C26-179D919B8BD0}"/>
                </a:ext>
              </a:extLst>
            </p:cNvPr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61;p42">
              <a:extLst>
                <a:ext uri="{FF2B5EF4-FFF2-40B4-BE49-F238E27FC236}">
                  <a16:creationId xmlns:a16="http://schemas.microsoft.com/office/drawing/2014/main" id="{FB2BEEC3-E201-46A8-6EBF-0B7CF944934A}"/>
                </a:ext>
              </a:extLst>
            </p:cNvPr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62;p42">
              <a:extLst>
                <a:ext uri="{FF2B5EF4-FFF2-40B4-BE49-F238E27FC236}">
                  <a16:creationId xmlns:a16="http://schemas.microsoft.com/office/drawing/2014/main" id="{AC314CE5-3357-7903-7359-99062F076AD2}"/>
                </a:ext>
              </a:extLst>
            </p:cNvPr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63;p42">
              <a:extLst>
                <a:ext uri="{FF2B5EF4-FFF2-40B4-BE49-F238E27FC236}">
                  <a16:creationId xmlns:a16="http://schemas.microsoft.com/office/drawing/2014/main" id="{15D64ECE-6403-35A3-6904-6228AA534AA0}"/>
                </a:ext>
              </a:extLst>
            </p:cNvPr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64;p42">
              <a:extLst>
                <a:ext uri="{FF2B5EF4-FFF2-40B4-BE49-F238E27FC236}">
                  <a16:creationId xmlns:a16="http://schemas.microsoft.com/office/drawing/2014/main" id="{8872164B-EE2B-7460-3660-3A8ACCB19278}"/>
                </a:ext>
              </a:extLst>
            </p:cNvPr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65;p42">
              <a:extLst>
                <a:ext uri="{FF2B5EF4-FFF2-40B4-BE49-F238E27FC236}">
                  <a16:creationId xmlns:a16="http://schemas.microsoft.com/office/drawing/2014/main" id="{0AF938E0-210B-33CC-84EC-22042EA9D210}"/>
                </a:ext>
              </a:extLst>
            </p:cNvPr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66;p42">
              <a:extLst>
                <a:ext uri="{FF2B5EF4-FFF2-40B4-BE49-F238E27FC236}">
                  <a16:creationId xmlns:a16="http://schemas.microsoft.com/office/drawing/2014/main" id="{3AB89CB4-3363-8AEE-05EC-FBD671E48F4E}"/>
                </a:ext>
              </a:extLst>
            </p:cNvPr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67;p42">
              <a:extLst>
                <a:ext uri="{FF2B5EF4-FFF2-40B4-BE49-F238E27FC236}">
                  <a16:creationId xmlns:a16="http://schemas.microsoft.com/office/drawing/2014/main" id="{F1365FAA-3275-A2B3-5C46-52978EFAD7CF}"/>
                </a:ext>
              </a:extLst>
            </p:cNvPr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68;p42">
              <a:extLst>
                <a:ext uri="{FF2B5EF4-FFF2-40B4-BE49-F238E27FC236}">
                  <a16:creationId xmlns:a16="http://schemas.microsoft.com/office/drawing/2014/main" id="{0D073BE8-B51A-47E4-0743-815F4499DEEB}"/>
                </a:ext>
              </a:extLst>
            </p:cNvPr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69;p42">
              <a:extLst>
                <a:ext uri="{FF2B5EF4-FFF2-40B4-BE49-F238E27FC236}">
                  <a16:creationId xmlns:a16="http://schemas.microsoft.com/office/drawing/2014/main" id="{A0C8D199-6670-1289-2DBF-F501431A7674}"/>
                </a:ext>
              </a:extLst>
            </p:cNvPr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70;p42">
              <a:extLst>
                <a:ext uri="{FF2B5EF4-FFF2-40B4-BE49-F238E27FC236}">
                  <a16:creationId xmlns:a16="http://schemas.microsoft.com/office/drawing/2014/main" id="{E5981A52-F40A-94B5-11B0-EFE889B8E6CE}"/>
                </a:ext>
              </a:extLst>
            </p:cNvPr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71;p42">
              <a:extLst>
                <a:ext uri="{FF2B5EF4-FFF2-40B4-BE49-F238E27FC236}">
                  <a16:creationId xmlns:a16="http://schemas.microsoft.com/office/drawing/2014/main" id="{042F38B6-1293-C3CC-8C76-C0C97EDC6C3C}"/>
                </a:ext>
              </a:extLst>
            </p:cNvPr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72;p42">
              <a:extLst>
                <a:ext uri="{FF2B5EF4-FFF2-40B4-BE49-F238E27FC236}">
                  <a16:creationId xmlns:a16="http://schemas.microsoft.com/office/drawing/2014/main" id="{F6F90509-14C2-8F12-C8E0-39C989274A6B}"/>
                </a:ext>
              </a:extLst>
            </p:cNvPr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73;p42">
              <a:extLst>
                <a:ext uri="{FF2B5EF4-FFF2-40B4-BE49-F238E27FC236}">
                  <a16:creationId xmlns:a16="http://schemas.microsoft.com/office/drawing/2014/main" id="{ADCB801A-8045-EA83-258D-EF146DBC4CB0}"/>
                </a:ext>
              </a:extLst>
            </p:cNvPr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74;p42">
              <a:extLst>
                <a:ext uri="{FF2B5EF4-FFF2-40B4-BE49-F238E27FC236}">
                  <a16:creationId xmlns:a16="http://schemas.microsoft.com/office/drawing/2014/main" id="{D6DFA497-3204-19B0-B91F-C7788909A6C4}"/>
                </a:ext>
              </a:extLst>
            </p:cNvPr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75;p42">
              <a:extLst>
                <a:ext uri="{FF2B5EF4-FFF2-40B4-BE49-F238E27FC236}">
                  <a16:creationId xmlns:a16="http://schemas.microsoft.com/office/drawing/2014/main" id="{C42E8063-CBB0-4945-0048-A9FFD0841D5C}"/>
                </a:ext>
              </a:extLst>
            </p:cNvPr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76;p42">
              <a:extLst>
                <a:ext uri="{FF2B5EF4-FFF2-40B4-BE49-F238E27FC236}">
                  <a16:creationId xmlns:a16="http://schemas.microsoft.com/office/drawing/2014/main" id="{D998A784-B49B-9C9E-980A-60982EBF4DC0}"/>
                </a:ext>
              </a:extLst>
            </p:cNvPr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77;p42">
              <a:extLst>
                <a:ext uri="{FF2B5EF4-FFF2-40B4-BE49-F238E27FC236}">
                  <a16:creationId xmlns:a16="http://schemas.microsoft.com/office/drawing/2014/main" id="{9DC0C256-E1C4-060A-8667-2ECAA65BA924}"/>
                </a:ext>
              </a:extLst>
            </p:cNvPr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78;p42">
              <a:extLst>
                <a:ext uri="{FF2B5EF4-FFF2-40B4-BE49-F238E27FC236}">
                  <a16:creationId xmlns:a16="http://schemas.microsoft.com/office/drawing/2014/main" id="{C4CC80B6-A467-1BC9-FB06-1C120DBE7F39}"/>
                </a:ext>
              </a:extLst>
            </p:cNvPr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79;p42">
              <a:extLst>
                <a:ext uri="{FF2B5EF4-FFF2-40B4-BE49-F238E27FC236}">
                  <a16:creationId xmlns:a16="http://schemas.microsoft.com/office/drawing/2014/main" id="{886B7D85-7660-333F-5C71-5A6869906B2A}"/>
                </a:ext>
              </a:extLst>
            </p:cNvPr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80;p42">
              <a:extLst>
                <a:ext uri="{FF2B5EF4-FFF2-40B4-BE49-F238E27FC236}">
                  <a16:creationId xmlns:a16="http://schemas.microsoft.com/office/drawing/2014/main" id="{BCC8827A-3AD8-161C-CF94-63DE5193ABD4}"/>
                </a:ext>
              </a:extLst>
            </p:cNvPr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81;p42">
              <a:extLst>
                <a:ext uri="{FF2B5EF4-FFF2-40B4-BE49-F238E27FC236}">
                  <a16:creationId xmlns:a16="http://schemas.microsoft.com/office/drawing/2014/main" id="{8A0FDDC0-BD10-FD81-14B0-B2ED94AE3C04}"/>
                </a:ext>
              </a:extLst>
            </p:cNvPr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82;p42">
              <a:extLst>
                <a:ext uri="{FF2B5EF4-FFF2-40B4-BE49-F238E27FC236}">
                  <a16:creationId xmlns:a16="http://schemas.microsoft.com/office/drawing/2014/main" id="{1527BA79-7AD9-5A07-C1AD-52023E764EE1}"/>
                </a:ext>
              </a:extLst>
            </p:cNvPr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83;p42">
              <a:extLst>
                <a:ext uri="{FF2B5EF4-FFF2-40B4-BE49-F238E27FC236}">
                  <a16:creationId xmlns:a16="http://schemas.microsoft.com/office/drawing/2014/main" id="{CF13539B-31E1-97A4-FCC5-16F0563A9E49}"/>
                </a:ext>
              </a:extLst>
            </p:cNvPr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84;p42">
              <a:extLst>
                <a:ext uri="{FF2B5EF4-FFF2-40B4-BE49-F238E27FC236}">
                  <a16:creationId xmlns:a16="http://schemas.microsoft.com/office/drawing/2014/main" id="{A8E74B45-1DF5-E576-EC10-52BF7C6DAFEF}"/>
                </a:ext>
              </a:extLst>
            </p:cNvPr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85;p42">
              <a:extLst>
                <a:ext uri="{FF2B5EF4-FFF2-40B4-BE49-F238E27FC236}">
                  <a16:creationId xmlns:a16="http://schemas.microsoft.com/office/drawing/2014/main" id="{39EB3005-E074-BB47-0716-8C890CEFE74F}"/>
                </a:ext>
              </a:extLst>
            </p:cNvPr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86;p42">
              <a:extLst>
                <a:ext uri="{FF2B5EF4-FFF2-40B4-BE49-F238E27FC236}">
                  <a16:creationId xmlns:a16="http://schemas.microsoft.com/office/drawing/2014/main" id="{401BB741-A240-3D8B-5745-421B91669062}"/>
                </a:ext>
              </a:extLst>
            </p:cNvPr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87;p42">
              <a:extLst>
                <a:ext uri="{FF2B5EF4-FFF2-40B4-BE49-F238E27FC236}">
                  <a16:creationId xmlns:a16="http://schemas.microsoft.com/office/drawing/2014/main" id="{E01D732F-4D0B-8E73-DEAD-8A8AE5D7D8AD}"/>
                </a:ext>
              </a:extLst>
            </p:cNvPr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88;p42">
              <a:extLst>
                <a:ext uri="{FF2B5EF4-FFF2-40B4-BE49-F238E27FC236}">
                  <a16:creationId xmlns:a16="http://schemas.microsoft.com/office/drawing/2014/main" id="{C5273869-941D-C93C-5892-947F4A8C78B9}"/>
                </a:ext>
              </a:extLst>
            </p:cNvPr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2439;p39">
            <a:extLst>
              <a:ext uri="{FF2B5EF4-FFF2-40B4-BE49-F238E27FC236}">
                <a16:creationId xmlns:a16="http://schemas.microsoft.com/office/drawing/2014/main" id="{C46E1B69-F5BD-0C09-0126-DA5BFA45CEA2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96FE2317-16F4-31F9-D668-A82187EE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4" y="1404729"/>
            <a:ext cx="1952625" cy="4762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B454F2B2-7055-5B87-265C-B1FC6609D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884" y="2120971"/>
            <a:ext cx="2705100" cy="6381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A038E602-A111-3BBB-905D-5E996EBFC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010" y="2983991"/>
            <a:ext cx="2228850" cy="13620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6" name="Image 175">
            <a:extLst>
              <a:ext uri="{FF2B5EF4-FFF2-40B4-BE49-F238E27FC236}">
                <a16:creationId xmlns:a16="http://schemas.microsoft.com/office/drawing/2014/main" id="{1B53E323-8E95-FA6E-63B1-EA91AAB22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479" y="1433206"/>
            <a:ext cx="2857500" cy="2857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77" name="ZoneTexte 176">
            <a:extLst>
              <a:ext uri="{FF2B5EF4-FFF2-40B4-BE49-F238E27FC236}">
                <a16:creationId xmlns:a16="http://schemas.microsoft.com/office/drawing/2014/main" id="{DEFBCB2D-B916-D9EE-95E2-20C5C0AE81AA}"/>
              </a:ext>
            </a:extLst>
          </p:cNvPr>
          <p:cNvSpPr txBox="1"/>
          <p:nvPr/>
        </p:nvSpPr>
        <p:spPr>
          <a:xfrm>
            <a:off x="5732110" y="442165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[2] RK4 </a:t>
            </a:r>
            <a:r>
              <a:rPr lang="fr-CH" sz="1100" dirty="0" err="1">
                <a:latin typeface="Assistant" pitchFamily="2" charset="-79"/>
                <a:cs typeface="Assistant" pitchFamily="2" charset="-79"/>
              </a:rPr>
              <a:t>Schema</a:t>
            </a:r>
            <a:endParaRPr lang="fr-CH" sz="1100" b="0" i="0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30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499" y="1563155"/>
            <a:ext cx="5698243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Langage utilisé : JavaScript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Framework P5.js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Encapsulation dans une classe pour qu’elle soit facilement réutilisable</a:t>
            </a:r>
            <a:endParaRPr sz="2400" dirty="0"/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IMPLÉMENTATION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232C6A-8625-413B-7D44-045E7A04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38" y="3640702"/>
            <a:ext cx="1086723" cy="10867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B47876-4A5C-3CEB-D63C-2829D01E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22" y="3640701"/>
            <a:ext cx="1086723" cy="10867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D9CEE2-5DEA-2534-4EDD-9ADFDE78C8E9}"/>
              </a:ext>
            </a:extLst>
          </p:cNvPr>
          <p:cNvSpPr txBox="1"/>
          <p:nvPr/>
        </p:nvSpPr>
        <p:spPr>
          <a:xfrm>
            <a:off x="5567422" y="4734027"/>
            <a:ext cx="1086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[3] JavaScript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5F33202-3F29-532D-F188-C8CD7E382B36}"/>
              </a:ext>
            </a:extLst>
          </p:cNvPr>
          <p:cNvSpPr txBox="1"/>
          <p:nvPr/>
        </p:nvSpPr>
        <p:spPr>
          <a:xfrm>
            <a:off x="7127737" y="4741196"/>
            <a:ext cx="1086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[4] p5.js</a:t>
            </a:r>
          </a:p>
        </p:txBody>
      </p:sp>
    </p:spTree>
    <p:extLst>
      <p:ext uri="{BB962C8B-B14F-4D97-AF65-F5344CB8AC3E}">
        <p14:creationId xmlns:p14="http://schemas.microsoft.com/office/powerpoint/2010/main" val="115650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3"/>
          <p:cNvSpPr/>
          <p:nvPr/>
        </p:nvSpPr>
        <p:spPr>
          <a:xfrm>
            <a:off x="4067100" y="1493566"/>
            <a:ext cx="1009800" cy="10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63"/>
          <p:cNvSpPr txBox="1">
            <a:spLocks noGrp="1"/>
          </p:cNvSpPr>
          <p:nvPr>
            <p:ph type="title" idx="2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70" name="Google Shape;3570;p63"/>
          <p:cNvSpPr txBox="1">
            <a:spLocks noGrp="1"/>
          </p:cNvSpPr>
          <p:nvPr>
            <p:ph type="title"/>
          </p:nvPr>
        </p:nvSpPr>
        <p:spPr>
          <a:xfrm>
            <a:off x="2904150" y="2512653"/>
            <a:ext cx="3335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/>
          </a:p>
        </p:txBody>
      </p:sp>
      <p:sp>
        <p:nvSpPr>
          <p:cNvPr id="3571" name="Google Shape;3571;p63"/>
          <p:cNvSpPr txBox="1">
            <a:spLocks noGrp="1"/>
          </p:cNvSpPr>
          <p:nvPr>
            <p:ph type="subTitle" idx="1"/>
          </p:nvPr>
        </p:nvSpPr>
        <p:spPr>
          <a:xfrm>
            <a:off x="2488950" y="3319134"/>
            <a:ext cx="4166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À travers une petite démonstration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3"/>
          <p:cNvSpPr/>
          <p:nvPr/>
        </p:nvSpPr>
        <p:spPr>
          <a:xfrm>
            <a:off x="4067100" y="1493566"/>
            <a:ext cx="1009800" cy="10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63"/>
          <p:cNvSpPr txBox="1">
            <a:spLocks noGrp="1"/>
          </p:cNvSpPr>
          <p:nvPr>
            <p:ph type="title" idx="2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70" name="Google Shape;3570;p63"/>
          <p:cNvSpPr txBox="1">
            <a:spLocks noGrp="1"/>
          </p:cNvSpPr>
          <p:nvPr>
            <p:ph type="title"/>
          </p:nvPr>
        </p:nvSpPr>
        <p:spPr>
          <a:xfrm>
            <a:off x="2052165" y="2519633"/>
            <a:ext cx="503967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48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499" y="1563154"/>
            <a:ext cx="5759475" cy="2724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Science des surprises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Imprévisible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Effet papillon</a:t>
            </a:r>
          </a:p>
          <a:p>
            <a:pPr>
              <a:buFont typeface="Barlow Semi Condensed"/>
              <a:buChar char="●"/>
            </a:pPr>
            <a:r>
              <a:rPr lang="fr-CH" sz="2400" dirty="0"/>
              <a:t>Chaotique != aléatoire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Sensible aux conditions initiales</a:t>
            </a:r>
          </a:p>
          <a:p>
            <a:pPr>
              <a:buFont typeface="Barlow Semi Condensed"/>
              <a:buChar char="●"/>
            </a:pPr>
            <a:r>
              <a:rPr lang="fr-CH" sz="2400" dirty="0"/>
              <a:t>Prévisions météos sur 1 an impossibles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sz="2400" dirty="0"/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 – CHAOS 1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698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5061000" cy="1747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Causes et effets</a:t>
            </a:r>
          </a:p>
          <a:p>
            <a:pPr lvl="1">
              <a:buFont typeface="Barlow Semi Condensed"/>
              <a:buChar char="●"/>
            </a:pPr>
            <a:r>
              <a:rPr lang="fr-CH" sz="2000" dirty="0"/>
              <a:t>Ne sont pas proportionnels entre eux</a:t>
            </a:r>
          </a:p>
          <a:p>
            <a:pPr>
              <a:buFont typeface="Barlow Semi Condensed"/>
              <a:buChar char="●"/>
            </a:pPr>
            <a:r>
              <a:rPr lang="fr-CH" sz="2200" dirty="0"/>
              <a:t>Fractales</a:t>
            </a:r>
          </a:p>
          <a:p>
            <a:pPr lvl="1">
              <a:buFont typeface="Barlow Semi Condensed"/>
              <a:buChar char="●"/>
            </a:pPr>
            <a:r>
              <a:rPr lang="fr-CH" sz="2000" dirty="0"/>
              <a:t>Pattern qui se répète à l’infini</a:t>
            </a:r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 – CHAOS 2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10A1343-9ECF-A666-E409-FAE1FAC6D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2896" y="3413427"/>
            <a:ext cx="6477000" cy="1057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B277C8B-710F-FC62-6F67-60CCDFDA85E5}"/>
              </a:ext>
            </a:extLst>
          </p:cNvPr>
          <p:cNvSpPr txBox="1"/>
          <p:nvPr/>
        </p:nvSpPr>
        <p:spPr>
          <a:xfrm>
            <a:off x="4486275" y="4546823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[5] Triangle de </a:t>
            </a:r>
            <a:r>
              <a:rPr lang="fr-CH" sz="1100" b="0" i="0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Sierpiński</a:t>
            </a:r>
            <a:endParaRPr lang="fr-CH" sz="1100" b="0" i="0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17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39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2428" name="Google Shape;2428;p39"/>
          <p:cNvSpPr txBox="1">
            <a:spLocks noGrp="1"/>
          </p:cNvSpPr>
          <p:nvPr>
            <p:ph type="title"/>
          </p:nvPr>
        </p:nvSpPr>
        <p:spPr>
          <a:xfrm>
            <a:off x="2084414" y="167151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2430" name="Google Shape;2430;p39"/>
          <p:cNvSpPr txBox="1">
            <a:spLocks noGrp="1"/>
          </p:cNvSpPr>
          <p:nvPr>
            <p:ph type="title" idx="2"/>
          </p:nvPr>
        </p:nvSpPr>
        <p:spPr>
          <a:xfrm>
            <a:off x="5560785" y="167151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2432" name="Google Shape;2432;p39"/>
          <p:cNvSpPr txBox="1">
            <a:spLocks noGrp="1"/>
          </p:cNvSpPr>
          <p:nvPr>
            <p:ph type="title" idx="4"/>
          </p:nvPr>
        </p:nvSpPr>
        <p:spPr>
          <a:xfrm>
            <a:off x="2084414" y="263757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</a:t>
            </a:r>
            <a:endParaRPr dirty="0"/>
          </a:p>
        </p:txBody>
      </p:sp>
      <p:sp>
        <p:nvSpPr>
          <p:cNvPr id="2433" name="Google Shape;2433;p39"/>
          <p:cNvSpPr txBox="1">
            <a:spLocks noGrp="1"/>
          </p:cNvSpPr>
          <p:nvPr>
            <p:ph type="title" idx="6"/>
          </p:nvPr>
        </p:nvSpPr>
        <p:spPr>
          <a:xfrm>
            <a:off x="5556584" y="263757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/>
          </a:p>
        </p:txBody>
      </p:sp>
      <p:sp>
        <p:nvSpPr>
          <p:cNvPr id="2435" name="Google Shape;2435;p39"/>
          <p:cNvSpPr/>
          <p:nvPr/>
        </p:nvSpPr>
        <p:spPr>
          <a:xfrm>
            <a:off x="1277715" y="3478098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39"/>
          <p:cNvSpPr/>
          <p:nvPr/>
        </p:nvSpPr>
        <p:spPr>
          <a:xfrm>
            <a:off x="4751066" y="2493273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39"/>
          <p:cNvSpPr/>
          <p:nvPr/>
        </p:nvSpPr>
        <p:spPr>
          <a:xfrm>
            <a:off x="1277715" y="1510540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39"/>
          <p:cNvSpPr/>
          <p:nvPr/>
        </p:nvSpPr>
        <p:spPr>
          <a:xfrm>
            <a:off x="4753165" y="1508448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39"/>
          <p:cNvSpPr txBox="1">
            <a:spLocks noGrp="1"/>
          </p:cNvSpPr>
          <p:nvPr>
            <p:ph type="title" idx="8"/>
          </p:nvPr>
        </p:nvSpPr>
        <p:spPr>
          <a:xfrm>
            <a:off x="1278864" y="1508448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40" name="Google Shape;2440;p39"/>
          <p:cNvSpPr txBox="1">
            <a:spLocks noGrp="1"/>
          </p:cNvSpPr>
          <p:nvPr>
            <p:ph type="title" idx="13"/>
          </p:nvPr>
        </p:nvSpPr>
        <p:spPr>
          <a:xfrm>
            <a:off x="4753739" y="1506356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1" name="Google Shape;2441;p39"/>
          <p:cNvSpPr txBox="1">
            <a:spLocks noGrp="1"/>
          </p:cNvSpPr>
          <p:nvPr>
            <p:ph type="title" idx="14"/>
          </p:nvPr>
        </p:nvSpPr>
        <p:spPr>
          <a:xfrm>
            <a:off x="4748965" y="2491170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42" name="Google Shape;2442;p39"/>
          <p:cNvSpPr txBox="1">
            <a:spLocks noGrp="1"/>
          </p:cNvSpPr>
          <p:nvPr>
            <p:ph type="title" idx="9"/>
          </p:nvPr>
        </p:nvSpPr>
        <p:spPr>
          <a:xfrm>
            <a:off x="1273514" y="3475995"/>
            <a:ext cx="6585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9" name="Google Shape;2432;p39">
            <a:extLst>
              <a:ext uri="{FF2B5EF4-FFF2-40B4-BE49-F238E27FC236}">
                <a16:creationId xmlns:a16="http://schemas.microsoft.com/office/drawing/2014/main" id="{85878AAF-620C-F1C1-D641-DC295B652907}"/>
              </a:ext>
            </a:extLst>
          </p:cNvPr>
          <p:cNvSpPr txBox="1">
            <a:spLocks/>
          </p:cNvSpPr>
          <p:nvPr/>
        </p:nvSpPr>
        <p:spPr>
          <a:xfrm>
            <a:off x="2084414" y="3624370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osis"/>
              <a:buNone/>
              <a:defRPr sz="2000" b="1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dirty="0"/>
              <a:t>DISCUSSION</a:t>
            </a:r>
          </a:p>
        </p:txBody>
      </p:sp>
      <p:sp>
        <p:nvSpPr>
          <p:cNvPr id="20" name="Google Shape;2432;p39">
            <a:extLst>
              <a:ext uri="{FF2B5EF4-FFF2-40B4-BE49-F238E27FC236}">
                <a16:creationId xmlns:a16="http://schemas.microsoft.com/office/drawing/2014/main" id="{ECC02C75-215F-8033-1A86-827F5C9D926E}"/>
              </a:ext>
            </a:extLst>
          </p:cNvPr>
          <p:cNvSpPr txBox="1">
            <a:spLocks/>
          </p:cNvSpPr>
          <p:nvPr/>
        </p:nvSpPr>
        <p:spPr>
          <a:xfrm>
            <a:off x="5564986" y="3622384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osis"/>
              <a:buNone/>
              <a:defRPr sz="2000" b="1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dirty="0"/>
              <a:t>QUESTIONS</a:t>
            </a:r>
          </a:p>
        </p:txBody>
      </p:sp>
      <p:sp>
        <p:nvSpPr>
          <p:cNvPr id="34" name="Google Shape;2435;p39">
            <a:extLst>
              <a:ext uri="{FF2B5EF4-FFF2-40B4-BE49-F238E27FC236}">
                <a16:creationId xmlns:a16="http://schemas.microsoft.com/office/drawing/2014/main" id="{4B01CCB5-7308-0549-FD77-97DCCE2C0608}"/>
              </a:ext>
            </a:extLst>
          </p:cNvPr>
          <p:cNvSpPr/>
          <p:nvPr/>
        </p:nvSpPr>
        <p:spPr>
          <a:xfrm>
            <a:off x="1281916" y="2495376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42;p39">
            <a:extLst>
              <a:ext uri="{FF2B5EF4-FFF2-40B4-BE49-F238E27FC236}">
                <a16:creationId xmlns:a16="http://schemas.microsoft.com/office/drawing/2014/main" id="{9B16F7B4-0BC4-511C-2D3C-64D111779122}"/>
              </a:ext>
            </a:extLst>
          </p:cNvPr>
          <p:cNvSpPr txBox="1">
            <a:spLocks/>
          </p:cNvSpPr>
          <p:nvPr/>
        </p:nvSpPr>
        <p:spPr>
          <a:xfrm>
            <a:off x="1277715" y="2493273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36" name="Google Shape;2435;p39">
            <a:extLst>
              <a:ext uri="{FF2B5EF4-FFF2-40B4-BE49-F238E27FC236}">
                <a16:creationId xmlns:a16="http://schemas.microsoft.com/office/drawing/2014/main" id="{51E93E41-1E1D-6BD6-D066-FEBEF37EF8E8}"/>
              </a:ext>
            </a:extLst>
          </p:cNvPr>
          <p:cNvSpPr/>
          <p:nvPr/>
        </p:nvSpPr>
        <p:spPr>
          <a:xfrm>
            <a:off x="4751066" y="3478087"/>
            <a:ext cx="654300" cy="65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42;p39">
            <a:extLst>
              <a:ext uri="{FF2B5EF4-FFF2-40B4-BE49-F238E27FC236}">
                <a16:creationId xmlns:a16="http://schemas.microsoft.com/office/drawing/2014/main" id="{70D57351-750D-A6ED-A96A-B176185831F3}"/>
              </a:ext>
            </a:extLst>
          </p:cNvPr>
          <p:cNvSpPr txBox="1">
            <a:spLocks/>
          </p:cNvSpPr>
          <p:nvPr/>
        </p:nvSpPr>
        <p:spPr>
          <a:xfrm>
            <a:off x="4746865" y="3475984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6" name="Google Shape;2439;p39">
            <a:extLst>
              <a:ext uri="{FF2B5EF4-FFF2-40B4-BE49-F238E27FC236}">
                <a16:creationId xmlns:a16="http://schemas.microsoft.com/office/drawing/2014/main" id="{C58F1AF9-ACB5-F155-EF8F-F39B473E0DD0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5" name="Google Shape;2535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21081" y="1248074"/>
                <a:ext cx="5690079" cy="143505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r>
                  <a:rPr lang="fr-CH" sz="2400" dirty="0"/>
                  <a:t>Mandelbrot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CH" sz="2400" b="0" dirty="0"/>
              </a:p>
              <a:p>
                <a:pPr lvl="1">
                  <a:buFont typeface="Barlow Semi Condensed"/>
                  <a:buChar char="●"/>
                </a:pPr>
                <a:r>
                  <a:rPr lang="fr-CH" sz="2200" dirty="0"/>
                  <a:t>Déterministe</a:t>
                </a:r>
              </a:p>
              <a:p>
                <a:pPr lvl="1">
                  <a:buFont typeface="Barlow Semi Condensed"/>
                  <a:buChar char="●"/>
                </a:pPr>
                <a:r>
                  <a:rPr lang="fr-CH" sz="2200" dirty="0"/>
                  <a:t>Chaotique</a:t>
                </a:r>
                <a:endParaRPr sz="2200" dirty="0"/>
              </a:p>
            </p:txBody>
          </p:sp>
        </mc:Choice>
        <mc:Fallback xmlns="">
          <p:sp>
            <p:nvSpPr>
              <p:cNvPr id="2535" name="Google Shape;253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081" y="1248074"/>
                <a:ext cx="5690079" cy="1435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 – CHAOS 3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300876-4DAC-B2B7-9046-B7AD4062C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93" y="2718254"/>
            <a:ext cx="2610699" cy="16787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C5BC41-2B8B-C84C-758E-60500D65C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02" y="2718254"/>
            <a:ext cx="2643838" cy="16616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09A96B7-3B1C-E32D-3EBF-34F494C61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565" y="2697144"/>
            <a:ext cx="2863930" cy="1697044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56D7A544-4D46-9FC3-54EA-7953BF22C931}"/>
              </a:ext>
            </a:extLst>
          </p:cNvPr>
          <p:cNvSpPr txBox="1"/>
          <p:nvPr/>
        </p:nvSpPr>
        <p:spPr>
          <a:xfrm>
            <a:off x="3775982" y="4525008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[6] Fractale de Mandelbrot, graphe</a:t>
            </a:r>
            <a:endParaRPr lang="fr-CH" sz="1100" b="0" i="0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22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5" name="Google Shape;2535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21081" y="1248074"/>
                <a:ext cx="5690079" cy="7154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r>
                  <a:rPr lang="fr-CH" sz="2400" dirty="0"/>
                  <a:t>Mandelbrot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CH" sz="2400" b="0" dirty="0"/>
              </a:p>
            </p:txBody>
          </p:sp>
        </mc:Choice>
        <mc:Fallback xmlns="">
          <p:sp>
            <p:nvSpPr>
              <p:cNvPr id="2535" name="Google Shape;253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081" y="1248074"/>
                <a:ext cx="5690079" cy="715437"/>
              </a:xfrm>
              <a:prstGeom prst="rect">
                <a:avLst/>
              </a:prstGeom>
              <a:blipFill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DISCUSSIONS – CHAOS 4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6D7A544-4D46-9FC3-54EA-7953BF22C931}"/>
              </a:ext>
            </a:extLst>
          </p:cNvPr>
          <p:cNvSpPr txBox="1"/>
          <p:nvPr/>
        </p:nvSpPr>
        <p:spPr>
          <a:xfrm>
            <a:off x="6244799" y="3042917"/>
            <a:ext cx="2797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[7] Fractale de Mandelbrot, illustration géométrique</a:t>
            </a:r>
            <a:endParaRPr lang="fr-CH" sz="1100" b="0" i="0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076" name="Picture 4" descr="Mandelbrot Set Fractal">
            <a:extLst>
              <a:ext uri="{FF2B5EF4-FFF2-40B4-BE49-F238E27FC236}">
                <a16:creationId xmlns:a16="http://schemas.microsoft.com/office/drawing/2014/main" id="{26929C35-5EA6-A607-C8E4-ACE9E6F5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99" y="1870137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7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3"/>
          <p:cNvSpPr/>
          <p:nvPr/>
        </p:nvSpPr>
        <p:spPr>
          <a:xfrm>
            <a:off x="4067100" y="1493566"/>
            <a:ext cx="1009800" cy="10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63"/>
          <p:cNvSpPr txBox="1">
            <a:spLocks noGrp="1"/>
          </p:cNvSpPr>
          <p:nvPr>
            <p:ph type="title" idx="2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570" name="Google Shape;3570;p63"/>
          <p:cNvSpPr txBox="1">
            <a:spLocks noGrp="1"/>
          </p:cNvSpPr>
          <p:nvPr>
            <p:ph type="title"/>
          </p:nvPr>
        </p:nvSpPr>
        <p:spPr>
          <a:xfrm>
            <a:off x="2052165" y="2519633"/>
            <a:ext cx="503967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006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9" name="Google Shape;4209;p72"/>
          <p:cNvGrpSpPr/>
          <p:nvPr/>
        </p:nvGrpSpPr>
        <p:grpSpPr>
          <a:xfrm>
            <a:off x="228602" y="2843027"/>
            <a:ext cx="1825029" cy="1452352"/>
            <a:chOff x="4189650" y="1358950"/>
            <a:chExt cx="1222800" cy="973100"/>
          </a:xfrm>
        </p:grpSpPr>
        <p:sp>
          <p:nvSpPr>
            <p:cNvPr id="4210" name="Google Shape;4210;p7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7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7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7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7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7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7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7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7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7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7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7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7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7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7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7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7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7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7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7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7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7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7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7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7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7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7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7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7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7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7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7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7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7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7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7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7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7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7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7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7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7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7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7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7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7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7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7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7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7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7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2" name="Google Shape;4262;p72"/>
          <p:cNvSpPr txBox="1">
            <a:spLocks noGrp="1"/>
          </p:cNvSpPr>
          <p:nvPr>
            <p:ph type="title"/>
          </p:nvPr>
        </p:nvSpPr>
        <p:spPr>
          <a:xfrm>
            <a:off x="2737650" y="922246"/>
            <a:ext cx="3668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grpSp>
        <p:nvGrpSpPr>
          <p:cNvPr id="4276" name="Google Shape;4276;p72"/>
          <p:cNvGrpSpPr/>
          <p:nvPr/>
        </p:nvGrpSpPr>
        <p:grpSpPr>
          <a:xfrm>
            <a:off x="410378" y="3606479"/>
            <a:ext cx="749848" cy="1182972"/>
            <a:chOff x="1527950" y="2052325"/>
            <a:chExt cx="440750" cy="695375"/>
          </a:xfrm>
        </p:grpSpPr>
        <p:sp>
          <p:nvSpPr>
            <p:cNvPr id="4277" name="Google Shape;4277;p72"/>
            <p:cNvSpPr/>
            <p:nvPr/>
          </p:nvSpPr>
          <p:spPr>
            <a:xfrm>
              <a:off x="1542225" y="2609300"/>
              <a:ext cx="411700" cy="138400"/>
            </a:xfrm>
            <a:custGeom>
              <a:avLst/>
              <a:gdLst/>
              <a:ahLst/>
              <a:cxnLst/>
              <a:rect l="l" t="t" r="r" b="b"/>
              <a:pathLst>
                <a:path w="16468" h="5536" extrusionOk="0">
                  <a:moveTo>
                    <a:pt x="7407" y="0"/>
                  </a:moveTo>
                  <a:lnTo>
                    <a:pt x="6579" y="39"/>
                  </a:lnTo>
                  <a:lnTo>
                    <a:pt x="5792" y="118"/>
                  </a:lnTo>
                  <a:lnTo>
                    <a:pt x="5043" y="217"/>
                  </a:lnTo>
                  <a:lnTo>
                    <a:pt x="4314" y="315"/>
                  </a:lnTo>
                  <a:lnTo>
                    <a:pt x="3644" y="473"/>
                  </a:lnTo>
                  <a:lnTo>
                    <a:pt x="2994" y="630"/>
                  </a:lnTo>
                  <a:lnTo>
                    <a:pt x="2423" y="808"/>
                  </a:lnTo>
                  <a:lnTo>
                    <a:pt x="1891" y="1005"/>
                  </a:lnTo>
                  <a:lnTo>
                    <a:pt x="1419" y="1221"/>
                  </a:lnTo>
                  <a:lnTo>
                    <a:pt x="1005" y="1438"/>
                  </a:lnTo>
                  <a:lnTo>
                    <a:pt x="828" y="1556"/>
                  </a:lnTo>
                  <a:lnTo>
                    <a:pt x="650" y="1674"/>
                  </a:lnTo>
                  <a:lnTo>
                    <a:pt x="512" y="1812"/>
                  </a:lnTo>
                  <a:lnTo>
                    <a:pt x="375" y="1931"/>
                  </a:lnTo>
                  <a:lnTo>
                    <a:pt x="276" y="2068"/>
                  </a:lnTo>
                  <a:lnTo>
                    <a:pt x="178" y="2206"/>
                  </a:lnTo>
                  <a:lnTo>
                    <a:pt x="99" y="2344"/>
                  </a:lnTo>
                  <a:lnTo>
                    <a:pt x="59" y="2482"/>
                  </a:lnTo>
                  <a:lnTo>
                    <a:pt x="20" y="2620"/>
                  </a:lnTo>
                  <a:lnTo>
                    <a:pt x="0" y="2758"/>
                  </a:lnTo>
                  <a:lnTo>
                    <a:pt x="20" y="2896"/>
                  </a:lnTo>
                  <a:lnTo>
                    <a:pt x="59" y="3053"/>
                  </a:lnTo>
                  <a:lnTo>
                    <a:pt x="99" y="3191"/>
                  </a:lnTo>
                  <a:lnTo>
                    <a:pt x="178" y="3329"/>
                  </a:lnTo>
                  <a:lnTo>
                    <a:pt x="276" y="3447"/>
                  </a:lnTo>
                  <a:lnTo>
                    <a:pt x="375" y="3585"/>
                  </a:lnTo>
                  <a:lnTo>
                    <a:pt x="512" y="3723"/>
                  </a:lnTo>
                  <a:lnTo>
                    <a:pt x="650" y="3841"/>
                  </a:lnTo>
                  <a:lnTo>
                    <a:pt x="828" y="3959"/>
                  </a:lnTo>
                  <a:lnTo>
                    <a:pt x="1005" y="4078"/>
                  </a:lnTo>
                  <a:lnTo>
                    <a:pt x="1419" y="4314"/>
                  </a:lnTo>
                  <a:lnTo>
                    <a:pt x="1891" y="4531"/>
                  </a:lnTo>
                  <a:lnTo>
                    <a:pt x="2423" y="4728"/>
                  </a:lnTo>
                  <a:lnTo>
                    <a:pt x="2994" y="4905"/>
                  </a:lnTo>
                  <a:lnTo>
                    <a:pt x="3644" y="5063"/>
                  </a:lnTo>
                  <a:lnTo>
                    <a:pt x="4314" y="5200"/>
                  </a:lnTo>
                  <a:lnTo>
                    <a:pt x="5043" y="5319"/>
                  </a:lnTo>
                  <a:lnTo>
                    <a:pt x="5792" y="5417"/>
                  </a:lnTo>
                  <a:lnTo>
                    <a:pt x="6579" y="5476"/>
                  </a:lnTo>
                  <a:lnTo>
                    <a:pt x="7407" y="5516"/>
                  </a:lnTo>
                  <a:lnTo>
                    <a:pt x="8234" y="5535"/>
                  </a:lnTo>
                  <a:lnTo>
                    <a:pt x="9081" y="5516"/>
                  </a:lnTo>
                  <a:lnTo>
                    <a:pt x="9908" y="5476"/>
                  </a:lnTo>
                  <a:lnTo>
                    <a:pt x="10696" y="5417"/>
                  </a:lnTo>
                  <a:lnTo>
                    <a:pt x="11445" y="5319"/>
                  </a:lnTo>
                  <a:lnTo>
                    <a:pt x="12174" y="5200"/>
                  </a:lnTo>
                  <a:lnTo>
                    <a:pt x="12843" y="5063"/>
                  </a:lnTo>
                  <a:lnTo>
                    <a:pt x="13474" y="4905"/>
                  </a:lnTo>
                  <a:lnTo>
                    <a:pt x="14065" y="4728"/>
                  </a:lnTo>
                  <a:lnTo>
                    <a:pt x="14597" y="4531"/>
                  </a:lnTo>
                  <a:lnTo>
                    <a:pt x="15069" y="4314"/>
                  </a:lnTo>
                  <a:lnTo>
                    <a:pt x="15483" y="4078"/>
                  </a:lnTo>
                  <a:lnTo>
                    <a:pt x="15660" y="3959"/>
                  </a:lnTo>
                  <a:lnTo>
                    <a:pt x="15818" y="3841"/>
                  </a:lnTo>
                  <a:lnTo>
                    <a:pt x="15975" y="3723"/>
                  </a:lnTo>
                  <a:lnTo>
                    <a:pt x="16094" y="3585"/>
                  </a:lnTo>
                  <a:lnTo>
                    <a:pt x="16212" y="3447"/>
                  </a:lnTo>
                  <a:lnTo>
                    <a:pt x="16310" y="3329"/>
                  </a:lnTo>
                  <a:lnTo>
                    <a:pt x="16369" y="3191"/>
                  </a:lnTo>
                  <a:lnTo>
                    <a:pt x="16429" y="3053"/>
                  </a:lnTo>
                  <a:lnTo>
                    <a:pt x="16468" y="2896"/>
                  </a:lnTo>
                  <a:lnTo>
                    <a:pt x="16468" y="2758"/>
                  </a:lnTo>
                  <a:lnTo>
                    <a:pt x="16468" y="2620"/>
                  </a:lnTo>
                  <a:lnTo>
                    <a:pt x="16429" y="2482"/>
                  </a:lnTo>
                  <a:lnTo>
                    <a:pt x="16369" y="2344"/>
                  </a:lnTo>
                  <a:lnTo>
                    <a:pt x="16310" y="2206"/>
                  </a:lnTo>
                  <a:lnTo>
                    <a:pt x="16212" y="2068"/>
                  </a:lnTo>
                  <a:lnTo>
                    <a:pt x="16094" y="1931"/>
                  </a:lnTo>
                  <a:lnTo>
                    <a:pt x="15975" y="1812"/>
                  </a:lnTo>
                  <a:lnTo>
                    <a:pt x="15818" y="1674"/>
                  </a:lnTo>
                  <a:lnTo>
                    <a:pt x="15660" y="1556"/>
                  </a:lnTo>
                  <a:lnTo>
                    <a:pt x="15483" y="1438"/>
                  </a:lnTo>
                  <a:lnTo>
                    <a:pt x="15069" y="1221"/>
                  </a:lnTo>
                  <a:lnTo>
                    <a:pt x="14597" y="1005"/>
                  </a:lnTo>
                  <a:lnTo>
                    <a:pt x="14065" y="808"/>
                  </a:lnTo>
                  <a:lnTo>
                    <a:pt x="13474" y="630"/>
                  </a:lnTo>
                  <a:lnTo>
                    <a:pt x="12843" y="473"/>
                  </a:lnTo>
                  <a:lnTo>
                    <a:pt x="12174" y="315"/>
                  </a:lnTo>
                  <a:lnTo>
                    <a:pt x="11445" y="217"/>
                  </a:lnTo>
                  <a:lnTo>
                    <a:pt x="10696" y="118"/>
                  </a:lnTo>
                  <a:lnTo>
                    <a:pt x="9908" y="39"/>
                  </a:lnTo>
                  <a:lnTo>
                    <a:pt x="908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7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025" y="0"/>
                  </a:move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3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72"/>
            <p:cNvSpPr/>
            <p:nvPr/>
          </p:nvSpPr>
          <p:spPr>
            <a:xfrm>
              <a:off x="1660400" y="2478300"/>
              <a:ext cx="72425" cy="72400"/>
            </a:xfrm>
            <a:custGeom>
              <a:avLst/>
              <a:gdLst/>
              <a:ahLst/>
              <a:cxnLst/>
              <a:rect l="l" t="t" r="r" b="b"/>
              <a:pathLst>
                <a:path w="2897" h="2896" fill="none" extrusionOk="0">
                  <a:moveTo>
                    <a:pt x="848" y="2719"/>
                  </a:moveTo>
                  <a:lnTo>
                    <a:pt x="848" y="2719"/>
                  </a:lnTo>
                  <a:lnTo>
                    <a:pt x="946" y="2758"/>
                  </a:lnTo>
                  <a:lnTo>
                    <a:pt x="1084" y="2817"/>
                  </a:lnTo>
                  <a:lnTo>
                    <a:pt x="1399" y="2857"/>
                  </a:lnTo>
                  <a:lnTo>
                    <a:pt x="1655" y="2876"/>
                  </a:lnTo>
                  <a:lnTo>
                    <a:pt x="1774" y="2896"/>
                  </a:lnTo>
                  <a:lnTo>
                    <a:pt x="1774" y="2896"/>
                  </a:lnTo>
                  <a:lnTo>
                    <a:pt x="1912" y="2857"/>
                  </a:lnTo>
                  <a:lnTo>
                    <a:pt x="2089" y="2798"/>
                  </a:lnTo>
                  <a:lnTo>
                    <a:pt x="2384" y="2620"/>
                  </a:lnTo>
                  <a:lnTo>
                    <a:pt x="2384" y="2620"/>
                  </a:lnTo>
                  <a:lnTo>
                    <a:pt x="2443" y="2581"/>
                  </a:lnTo>
                  <a:lnTo>
                    <a:pt x="2522" y="2502"/>
                  </a:lnTo>
                  <a:lnTo>
                    <a:pt x="2621" y="2344"/>
                  </a:lnTo>
                  <a:lnTo>
                    <a:pt x="2621" y="2344"/>
                  </a:lnTo>
                  <a:lnTo>
                    <a:pt x="2798" y="1950"/>
                  </a:lnTo>
                  <a:lnTo>
                    <a:pt x="2857" y="1753"/>
                  </a:lnTo>
                  <a:lnTo>
                    <a:pt x="2896" y="1557"/>
                  </a:lnTo>
                  <a:lnTo>
                    <a:pt x="2896" y="1557"/>
                  </a:lnTo>
                  <a:lnTo>
                    <a:pt x="2877" y="1360"/>
                  </a:lnTo>
                  <a:lnTo>
                    <a:pt x="2837" y="1143"/>
                  </a:lnTo>
                  <a:lnTo>
                    <a:pt x="2778" y="946"/>
                  </a:lnTo>
                  <a:lnTo>
                    <a:pt x="2680" y="788"/>
                  </a:lnTo>
                  <a:lnTo>
                    <a:pt x="2680" y="788"/>
                  </a:lnTo>
                  <a:lnTo>
                    <a:pt x="2542" y="591"/>
                  </a:lnTo>
                  <a:lnTo>
                    <a:pt x="2365" y="394"/>
                  </a:lnTo>
                  <a:lnTo>
                    <a:pt x="2168" y="237"/>
                  </a:lnTo>
                  <a:lnTo>
                    <a:pt x="1971" y="99"/>
                  </a:lnTo>
                  <a:lnTo>
                    <a:pt x="1971" y="99"/>
                  </a:lnTo>
                  <a:lnTo>
                    <a:pt x="1912" y="79"/>
                  </a:lnTo>
                  <a:lnTo>
                    <a:pt x="1774" y="59"/>
                  </a:lnTo>
                  <a:lnTo>
                    <a:pt x="1458" y="4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946" y="20"/>
                  </a:lnTo>
                  <a:lnTo>
                    <a:pt x="868" y="59"/>
                  </a:lnTo>
                  <a:lnTo>
                    <a:pt x="730" y="138"/>
                  </a:lnTo>
                  <a:lnTo>
                    <a:pt x="454" y="355"/>
                  </a:lnTo>
                  <a:lnTo>
                    <a:pt x="454" y="355"/>
                  </a:lnTo>
                  <a:lnTo>
                    <a:pt x="316" y="493"/>
                  </a:lnTo>
                  <a:lnTo>
                    <a:pt x="198" y="650"/>
                  </a:lnTo>
                  <a:lnTo>
                    <a:pt x="119" y="808"/>
                  </a:lnTo>
                  <a:lnTo>
                    <a:pt x="80" y="966"/>
                  </a:lnTo>
                  <a:lnTo>
                    <a:pt x="40" y="1103"/>
                  </a:lnTo>
                  <a:lnTo>
                    <a:pt x="21" y="1222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80" y="1734"/>
                  </a:lnTo>
                  <a:lnTo>
                    <a:pt x="139" y="1931"/>
                  </a:lnTo>
                  <a:lnTo>
                    <a:pt x="218" y="2108"/>
                  </a:lnTo>
                  <a:lnTo>
                    <a:pt x="218" y="2108"/>
                  </a:lnTo>
                  <a:lnTo>
                    <a:pt x="355" y="2266"/>
                  </a:lnTo>
                  <a:lnTo>
                    <a:pt x="513" y="2423"/>
                  </a:lnTo>
                  <a:lnTo>
                    <a:pt x="671" y="2581"/>
                  </a:lnTo>
                  <a:lnTo>
                    <a:pt x="848" y="27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7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extrusionOk="0">
                  <a:moveTo>
                    <a:pt x="92" y="10053"/>
                  </a:moveTo>
                  <a:lnTo>
                    <a:pt x="98" y="10125"/>
                  </a:lnTo>
                  <a:lnTo>
                    <a:pt x="98" y="10106"/>
                  </a:lnTo>
                  <a:lnTo>
                    <a:pt x="92" y="10053"/>
                  </a:lnTo>
                  <a:close/>
                  <a:moveTo>
                    <a:pt x="1536" y="13809"/>
                  </a:moveTo>
                  <a:lnTo>
                    <a:pt x="1674" y="14006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536" y="13809"/>
                  </a:lnTo>
                  <a:close/>
                  <a:moveTo>
                    <a:pt x="1674" y="14006"/>
                  </a:moveTo>
                  <a:lnTo>
                    <a:pt x="1891" y="14282"/>
                  </a:lnTo>
                  <a:lnTo>
                    <a:pt x="1891" y="14282"/>
                  </a:lnTo>
                  <a:lnTo>
                    <a:pt x="1832" y="14203"/>
                  </a:lnTo>
                  <a:lnTo>
                    <a:pt x="1812" y="14163"/>
                  </a:lnTo>
                  <a:lnTo>
                    <a:pt x="1773" y="14124"/>
                  </a:lnTo>
                  <a:lnTo>
                    <a:pt x="1674" y="14006"/>
                  </a:lnTo>
                  <a:close/>
                  <a:moveTo>
                    <a:pt x="8510" y="0"/>
                  </a:moveTo>
                  <a:lnTo>
                    <a:pt x="811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6" y="9137"/>
                  </a:lnTo>
                  <a:lnTo>
                    <a:pt x="6" y="9137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92" y="10053"/>
                  </a:lnTo>
                  <a:lnTo>
                    <a:pt x="92" y="10053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623" y="13915"/>
                  </a:lnTo>
                  <a:lnTo>
                    <a:pt x="1623" y="13915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591" y="8096"/>
                  </a:lnTo>
                  <a:lnTo>
                    <a:pt x="1753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8904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72"/>
            <p:cNvSpPr/>
            <p:nvPr/>
          </p:nvSpPr>
          <p:spPr>
            <a:xfrm>
              <a:off x="1527950" y="2249800"/>
              <a:ext cx="440750" cy="440775"/>
            </a:xfrm>
            <a:custGeom>
              <a:avLst/>
              <a:gdLst/>
              <a:ahLst/>
              <a:cxnLst/>
              <a:rect l="l" t="t" r="r" b="b"/>
              <a:pathLst>
                <a:path w="17630" h="17631" fill="none" extrusionOk="0">
                  <a:moveTo>
                    <a:pt x="17591" y="8096"/>
                  </a:moveTo>
                  <a:lnTo>
                    <a:pt x="17531" y="7584"/>
                  </a:lnTo>
                  <a:lnTo>
                    <a:pt x="17551" y="7584"/>
                  </a:lnTo>
                  <a:lnTo>
                    <a:pt x="17551" y="7584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45"/>
                  </a:lnTo>
                  <a:lnTo>
                    <a:pt x="17531" y="7505"/>
                  </a:lnTo>
                  <a:lnTo>
                    <a:pt x="17531" y="7505"/>
                  </a:lnTo>
                  <a:lnTo>
                    <a:pt x="17413" y="6836"/>
                  </a:lnTo>
                  <a:lnTo>
                    <a:pt x="17413" y="6836"/>
                  </a:lnTo>
                  <a:lnTo>
                    <a:pt x="17354" y="6678"/>
                  </a:lnTo>
                  <a:lnTo>
                    <a:pt x="17354" y="6678"/>
                  </a:lnTo>
                  <a:lnTo>
                    <a:pt x="17315" y="6520"/>
                  </a:lnTo>
                  <a:lnTo>
                    <a:pt x="17315" y="6520"/>
                  </a:lnTo>
                  <a:lnTo>
                    <a:pt x="17275" y="6343"/>
                  </a:lnTo>
                  <a:lnTo>
                    <a:pt x="17275" y="6343"/>
                  </a:lnTo>
                  <a:lnTo>
                    <a:pt x="17256" y="6245"/>
                  </a:lnTo>
                  <a:lnTo>
                    <a:pt x="17256" y="6245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216" y="6127"/>
                  </a:lnTo>
                  <a:lnTo>
                    <a:pt x="17039" y="5654"/>
                  </a:lnTo>
                  <a:lnTo>
                    <a:pt x="17039" y="5654"/>
                  </a:lnTo>
                  <a:lnTo>
                    <a:pt x="17039" y="5614"/>
                  </a:lnTo>
                  <a:lnTo>
                    <a:pt x="17039" y="5614"/>
                  </a:lnTo>
                  <a:lnTo>
                    <a:pt x="17000" y="5555"/>
                  </a:lnTo>
                  <a:lnTo>
                    <a:pt x="17000" y="5555"/>
                  </a:lnTo>
                  <a:lnTo>
                    <a:pt x="16842" y="5181"/>
                  </a:lnTo>
                  <a:lnTo>
                    <a:pt x="16842" y="5201"/>
                  </a:lnTo>
                  <a:lnTo>
                    <a:pt x="16842" y="5201"/>
                  </a:lnTo>
                  <a:lnTo>
                    <a:pt x="16822" y="5142"/>
                  </a:lnTo>
                  <a:lnTo>
                    <a:pt x="16822" y="5122"/>
                  </a:lnTo>
                  <a:lnTo>
                    <a:pt x="16822" y="5122"/>
                  </a:lnTo>
                  <a:lnTo>
                    <a:pt x="16783" y="5063"/>
                  </a:lnTo>
                  <a:lnTo>
                    <a:pt x="16783" y="5063"/>
                  </a:lnTo>
                  <a:lnTo>
                    <a:pt x="16783" y="5043"/>
                  </a:lnTo>
                  <a:lnTo>
                    <a:pt x="16783" y="5023"/>
                  </a:lnTo>
                  <a:lnTo>
                    <a:pt x="16783" y="5023"/>
                  </a:lnTo>
                  <a:lnTo>
                    <a:pt x="16783" y="5043"/>
                  </a:lnTo>
                  <a:lnTo>
                    <a:pt x="16783" y="5043"/>
                  </a:lnTo>
                  <a:lnTo>
                    <a:pt x="16665" y="4807"/>
                  </a:lnTo>
                  <a:lnTo>
                    <a:pt x="16665" y="4826"/>
                  </a:lnTo>
                  <a:lnTo>
                    <a:pt x="16566" y="4610"/>
                  </a:lnTo>
                  <a:lnTo>
                    <a:pt x="16566" y="4610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507" y="4511"/>
                  </a:lnTo>
                  <a:lnTo>
                    <a:pt x="16369" y="4255"/>
                  </a:lnTo>
                  <a:lnTo>
                    <a:pt x="16330" y="4216"/>
                  </a:lnTo>
                  <a:lnTo>
                    <a:pt x="16330" y="4216"/>
                  </a:lnTo>
                  <a:lnTo>
                    <a:pt x="16251" y="4078"/>
                  </a:lnTo>
                  <a:lnTo>
                    <a:pt x="16251" y="4078"/>
                  </a:lnTo>
                  <a:lnTo>
                    <a:pt x="16231" y="4058"/>
                  </a:lnTo>
                  <a:lnTo>
                    <a:pt x="16212" y="4039"/>
                  </a:lnTo>
                  <a:lnTo>
                    <a:pt x="16212" y="4039"/>
                  </a:lnTo>
                  <a:lnTo>
                    <a:pt x="16172" y="3960"/>
                  </a:lnTo>
                  <a:lnTo>
                    <a:pt x="16172" y="3960"/>
                  </a:lnTo>
                  <a:lnTo>
                    <a:pt x="16153" y="3920"/>
                  </a:lnTo>
                  <a:lnTo>
                    <a:pt x="15896" y="3566"/>
                  </a:lnTo>
                  <a:lnTo>
                    <a:pt x="15896" y="3566"/>
                  </a:lnTo>
                  <a:lnTo>
                    <a:pt x="15857" y="3526"/>
                  </a:lnTo>
                  <a:lnTo>
                    <a:pt x="15857" y="3526"/>
                  </a:lnTo>
                  <a:lnTo>
                    <a:pt x="15778" y="3408"/>
                  </a:lnTo>
                  <a:lnTo>
                    <a:pt x="15778" y="3408"/>
                  </a:lnTo>
                  <a:lnTo>
                    <a:pt x="15719" y="3349"/>
                  </a:lnTo>
                  <a:lnTo>
                    <a:pt x="15719" y="3349"/>
                  </a:lnTo>
                  <a:lnTo>
                    <a:pt x="15699" y="3290"/>
                  </a:lnTo>
                  <a:lnTo>
                    <a:pt x="15522" y="3093"/>
                  </a:lnTo>
                  <a:lnTo>
                    <a:pt x="15522" y="3093"/>
                  </a:lnTo>
                  <a:lnTo>
                    <a:pt x="15384" y="2935"/>
                  </a:lnTo>
                  <a:lnTo>
                    <a:pt x="15384" y="2935"/>
                  </a:lnTo>
                  <a:lnTo>
                    <a:pt x="15345" y="2896"/>
                  </a:lnTo>
                  <a:lnTo>
                    <a:pt x="14990" y="2522"/>
                  </a:lnTo>
                  <a:lnTo>
                    <a:pt x="14990" y="2522"/>
                  </a:lnTo>
                  <a:lnTo>
                    <a:pt x="14852" y="2404"/>
                  </a:lnTo>
                  <a:lnTo>
                    <a:pt x="14852" y="2404"/>
                  </a:lnTo>
                  <a:lnTo>
                    <a:pt x="14734" y="2285"/>
                  </a:lnTo>
                  <a:lnTo>
                    <a:pt x="14478" y="2069"/>
                  </a:lnTo>
                  <a:lnTo>
                    <a:pt x="14478" y="2069"/>
                  </a:lnTo>
                  <a:lnTo>
                    <a:pt x="14458" y="2049"/>
                  </a:lnTo>
                  <a:lnTo>
                    <a:pt x="14321" y="1931"/>
                  </a:lnTo>
                  <a:lnTo>
                    <a:pt x="14321" y="1931"/>
                  </a:lnTo>
                  <a:lnTo>
                    <a:pt x="14281" y="1911"/>
                  </a:lnTo>
                  <a:lnTo>
                    <a:pt x="14281" y="1911"/>
                  </a:lnTo>
                  <a:lnTo>
                    <a:pt x="13966" y="1655"/>
                  </a:lnTo>
                  <a:lnTo>
                    <a:pt x="13966" y="1655"/>
                  </a:lnTo>
                  <a:lnTo>
                    <a:pt x="13848" y="1576"/>
                  </a:lnTo>
                  <a:lnTo>
                    <a:pt x="13828" y="1576"/>
                  </a:lnTo>
                  <a:lnTo>
                    <a:pt x="13828" y="1576"/>
                  </a:lnTo>
                  <a:lnTo>
                    <a:pt x="13808" y="1557"/>
                  </a:lnTo>
                  <a:lnTo>
                    <a:pt x="13808" y="1557"/>
                  </a:lnTo>
                  <a:lnTo>
                    <a:pt x="13710" y="1478"/>
                  </a:lnTo>
                  <a:lnTo>
                    <a:pt x="13690" y="1478"/>
                  </a:lnTo>
                  <a:lnTo>
                    <a:pt x="13671" y="1458"/>
                  </a:lnTo>
                  <a:lnTo>
                    <a:pt x="13454" y="1320"/>
                  </a:lnTo>
                  <a:lnTo>
                    <a:pt x="13434" y="1320"/>
                  </a:lnTo>
                  <a:lnTo>
                    <a:pt x="13434" y="1320"/>
                  </a:lnTo>
                  <a:lnTo>
                    <a:pt x="13414" y="1300"/>
                  </a:lnTo>
                  <a:lnTo>
                    <a:pt x="13414" y="1300"/>
                  </a:lnTo>
                  <a:lnTo>
                    <a:pt x="13395" y="1281"/>
                  </a:lnTo>
                  <a:lnTo>
                    <a:pt x="13395" y="1281"/>
                  </a:lnTo>
                  <a:lnTo>
                    <a:pt x="13316" y="1241"/>
                  </a:lnTo>
                  <a:lnTo>
                    <a:pt x="13316" y="1241"/>
                  </a:lnTo>
                  <a:lnTo>
                    <a:pt x="13277" y="1202"/>
                  </a:lnTo>
                  <a:lnTo>
                    <a:pt x="13277" y="1202"/>
                  </a:lnTo>
                  <a:lnTo>
                    <a:pt x="13237" y="1202"/>
                  </a:lnTo>
                  <a:lnTo>
                    <a:pt x="13237" y="120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218" y="1182"/>
                  </a:lnTo>
                  <a:lnTo>
                    <a:pt x="13080" y="1103"/>
                  </a:lnTo>
                  <a:lnTo>
                    <a:pt x="13099" y="1123"/>
                  </a:lnTo>
                  <a:lnTo>
                    <a:pt x="12902" y="1005"/>
                  </a:lnTo>
                  <a:lnTo>
                    <a:pt x="12902" y="1005"/>
                  </a:lnTo>
                  <a:lnTo>
                    <a:pt x="12843" y="985"/>
                  </a:lnTo>
                  <a:lnTo>
                    <a:pt x="12843" y="985"/>
                  </a:lnTo>
                  <a:lnTo>
                    <a:pt x="12764" y="946"/>
                  </a:lnTo>
                  <a:lnTo>
                    <a:pt x="12764" y="946"/>
                  </a:lnTo>
                  <a:lnTo>
                    <a:pt x="12508" y="808"/>
                  </a:lnTo>
                  <a:lnTo>
                    <a:pt x="12489" y="808"/>
                  </a:lnTo>
                  <a:lnTo>
                    <a:pt x="12430" y="788"/>
                  </a:lnTo>
                  <a:lnTo>
                    <a:pt x="12410" y="769"/>
                  </a:lnTo>
                  <a:lnTo>
                    <a:pt x="12390" y="769"/>
                  </a:lnTo>
                  <a:lnTo>
                    <a:pt x="12390" y="769"/>
                  </a:lnTo>
                  <a:lnTo>
                    <a:pt x="12292" y="709"/>
                  </a:lnTo>
                  <a:lnTo>
                    <a:pt x="12233" y="690"/>
                  </a:lnTo>
                  <a:lnTo>
                    <a:pt x="12233" y="690"/>
                  </a:lnTo>
                  <a:lnTo>
                    <a:pt x="12193" y="670"/>
                  </a:lnTo>
                  <a:lnTo>
                    <a:pt x="11898" y="552"/>
                  </a:lnTo>
                  <a:lnTo>
                    <a:pt x="11898" y="552"/>
                  </a:lnTo>
                  <a:lnTo>
                    <a:pt x="11799" y="532"/>
                  </a:lnTo>
                  <a:lnTo>
                    <a:pt x="11799" y="532"/>
                  </a:lnTo>
                  <a:lnTo>
                    <a:pt x="11760" y="513"/>
                  </a:lnTo>
                  <a:lnTo>
                    <a:pt x="11740" y="49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61" y="473"/>
                  </a:lnTo>
                  <a:lnTo>
                    <a:pt x="11622" y="453"/>
                  </a:lnTo>
                  <a:lnTo>
                    <a:pt x="11602" y="453"/>
                  </a:lnTo>
                  <a:lnTo>
                    <a:pt x="11602" y="453"/>
                  </a:lnTo>
                  <a:lnTo>
                    <a:pt x="11149" y="316"/>
                  </a:lnTo>
                  <a:lnTo>
                    <a:pt x="11149" y="316"/>
                  </a:lnTo>
                  <a:lnTo>
                    <a:pt x="11090" y="296"/>
                  </a:lnTo>
                  <a:lnTo>
                    <a:pt x="11090" y="29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972" y="276"/>
                  </a:lnTo>
                  <a:lnTo>
                    <a:pt x="10578" y="178"/>
                  </a:lnTo>
                  <a:lnTo>
                    <a:pt x="10578" y="178"/>
                  </a:lnTo>
                  <a:lnTo>
                    <a:pt x="10519" y="158"/>
                  </a:lnTo>
                  <a:lnTo>
                    <a:pt x="10519" y="158"/>
                  </a:lnTo>
                  <a:lnTo>
                    <a:pt x="10440" y="158"/>
                  </a:lnTo>
                  <a:lnTo>
                    <a:pt x="10420" y="138"/>
                  </a:lnTo>
                  <a:lnTo>
                    <a:pt x="10420" y="138"/>
                  </a:lnTo>
                  <a:lnTo>
                    <a:pt x="10302" y="119"/>
                  </a:lnTo>
                  <a:lnTo>
                    <a:pt x="10302" y="119"/>
                  </a:lnTo>
                  <a:lnTo>
                    <a:pt x="10263" y="119"/>
                  </a:lnTo>
                  <a:lnTo>
                    <a:pt x="10105" y="99"/>
                  </a:lnTo>
                  <a:lnTo>
                    <a:pt x="10105" y="99"/>
                  </a:lnTo>
                  <a:lnTo>
                    <a:pt x="9928" y="79"/>
                  </a:lnTo>
                  <a:lnTo>
                    <a:pt x="9928" y="79"/>
                  </a:lnTo>
                  <a:lnTo>
                    <a:pt x="9711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692" y="40"/>
                  </a:lnTo>
                  <a:lnTo>
                    <a:pt x="9337" y="20"/>
                  </a:lnTo>
                  <a:lnTo>
                    <a:pt x="9337" y="20"/>
                  </a:lnTo>
                  <a:lnTo>
                    <a:pt x="9278" y="20"/>
                  </a:lnTo>
                  <a:lnTo>
                    <a:pt x="9278" y="20"/>
                  </a:lnTo>
                  <a:lnTo>
                    <a:pt x="8904" y="0"/>
                  </a:lnTo>
                  <a:lnTo>
                    <a:pt x="8746" y="0"/>
                  </a:lnTo>
                  <a:lnTo>
                    <a:pt x="8746" y="0"/>
                  </a:lnTo>
                  <a:lnTo>
                    <a:pt x="8726" y="0"/>
                  </a:lnTo>
                  <a:lnTo>
                    <a:pt x="8726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667" y="0"/>
                  </a:lnTo>
                  <a:lnTo>
                    <a:pt x="8549" y="0"/>
                  </a:lnTo>
                  <a:lnTo>
                    <a:pt x="8549" y="0"/>
                  </a:lnTo>
                  <a:lnTo>
                    <a:pt x="8510" y="0"/>
                  </a:lnTo>
                  <a:lnTo>
                    <a:pt x="8510" y="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11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8096" y="20"/>
                  </a:lnTo>
                  <a:lnTo>
                    <a:pt x="7741" y="59"/>
                  </a:lnTo>
                  <a:lnTo>
                    <a:pt x="7288" y="138"/>
                  </a:lnTo>
                  <a:lnTo>
                    <a:pt x="7288" y="138"/>
                  </a:lnTo>
                  <a:lnTo>
                    <a:pt x="7210" y="138"/>
                  </a:lnTo>
                  <a:lnTo>
                    <a:pt x="7210" y="138"/>
                  </a:lnTo>
                  <a:lnTo>
                    <a:pt x="7150" y="158"/>
                  </a:lnTo>
                  <a:lnTo>
                    <a:pt x="7013" y="178"/>
                  </a:lnTo>
                  <a:lnTo>
                    <a:pt x="7013" y="197"/>
                  </a:lnTo>
                  <a:lnTo>
                    <a:pt x="7013" y="197"/>
                  </a:lnTo>
                  <a:lnTo>
                    <a:pt x="6776" y="237"/>
                  </a:lnTo>
                  <a:lnTo>
                    <a:pt x="6776" y="237"/>
                  </a:lnTo>
                  <a:lnTo>
                    <a:pt x="6737" y="256"/>
                  </a:lnTo>
                  <a:lnTo>
                    <a:pt x="6737" y="256"/>
                  </a:lnTo>
                  <a:lnTo>
                    <a:pt x="6579" y="296"/>
                  </a:lnTo>
                  <a:lnTo>
                    <a:pt x="6579" y="296"/>
                  </a:lnTo>
                  <a:lnTo>
                    <a:pt x="6441" y="316"/>
                  </a:lnTo>
                  <a:lnTo>
                    <a:pt x="6402" y="335"/>
                  </a:lnTo>
                  <a:lnTo>
                    <a:pt x="6402" y="335"/>
                  </a:lnTo>
                  <a:lnTo>
                    <a:pt x="6363" y="355"/>
                  </a:lnTo>
                  <a:lnTo>
                    <a:pt x="6363" y="355"/>
                  </a:lnTo>
                  <a:lnTo>
                    <a:pt x="6106" y="434"/>
                  </a:lnTo>
                  <a:lnTo>
                    <a:pt x="6087" y="434"/>
                  </a:lnTo>
                  <a:lnTo>
                    <a:pt x="6047" y="453"/>
                  </a:lnTo>
                  <a:lnTo>
                    <a:pt x="6028" y="453"/>
                  </a:lnTo>
                  <a:lnTo>
                    <a:pt x="6028" y="453"/>
                  </a:lnTo>
                  <a:lnTo>
                    <a:pt x="5890" y="493"/>
                  </a:lnTo>
                  <a:lnTo>
                    <a:pt x="5870" y="513"/>
                  </a:lnTo>
                  <a:lnTo>
                    <a:pt x="5870" y="513"/>
                  </a:lnTo>
                  <a:lnTo>
                    <a:pt x="5594" y="611"/>
                  </a:lnTo>
                  <a:lnTo>
                    <a:pt x="5594" y="611"/>
                  </a:lnTo>
                  <a:lnTo>
                    <a:pt x="5378" y="709"/>
                  </a:lnTo>
                  <a:lnTo>
                    <a:pt x="5378" y="709"/>
                  </a:lnTo>
                  <a:lnTo>
                    <a:pt x="5240" y="769"/>
                  </a:lnTo>
                  <a:lnTo>
                    <a:pt x="5240" y="769"/>
                  </a:lnTo>
                  <a:lnTo>
                    <a:pt x="5043" y="847"/>
                  </a:lnTo>
                  <a:lnTo>
                    <a:pt x="5043" y="847"/>
                  </a:lnTo>
                  <a:lnTo>
                    <a:pt x="4885" y="926"/>
                  </a:lnTo>
                  <a:lnTo>
                    <a:pt x="4885" y="926"/>
                  </a:lnTo>
                  <a:lnTo>
                    <a:pt x="4747" y="1005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91" y="1123"/>
                  </a:lnTo>
                  <a:lnTo>
                    <a:pt x="4452" y="1163"/>
                  </a:lnTo>
                  <a:lnTo>
                    <a:pt x="4452" y="1163"/>
                  </a:lnTo>
                  <a:lnTo>
                    <a:pt x="4393" y="1182"/>
                  </a:lnTo>
                  <a:lnTo>
                    <a:pt x="4393" y="1182"/>
                  </a:lnTo>
                  <a:lnTo>
                    <a:pt x="4334" y="1222"/>
                  </a:lnTo>
                  <a:lnTo>
                    <a:pt x="4294" y="1241"/>
                  </a:lnTo>
                  <a:lnTo>
                    <a:pt x="4294" y="1241"/>
                  </a:lnTo>
                  <a:lnTo>
                    <a:pt x="3979" y="1458"/>
                  </a:lnTo>
                  <a:lnTo>
                    <a:pt x="3979" y="1458"/>
                  </a:lnTo>
                  <a:lnTo>
                    <a:pt x="3920" y="1497"/>
                  </a:lnTo>
                  <a:lnTo>
                    <a:pt x="3920" y="1497"/>
                  </a:lnTo>
                  <a:lnTo>
                    <a:pt x="3762" y="1596"/>
                  </a:lnTo>
                  <a:lnTo>
                    <a:pt x="3743" y="1596"/>
                  </a:lnTo>
                  <a:lnTo>
                    <a:pt x="3329" y="1911"/>
                  </a:lnTo>
                  <a:lnTo>
                    <a:pt x="2994" y="2187"/>
                  </a:lnTo>
                  <a:lnTo>
                    <a:pt x="2994" y="2187"/>
                  </a:lnTo>
                  <a:lnTo>
                    <a:pt x="2856" y="2325"/>
                  </a:lnTo>
                  <a:lnTo>
                    <a:pt x="2856" y="2325"/>
                  </a:lnTo>
                  <a:lnTo>
                    <a:pt x="2797" y="2364"/>
                  </a:lnTo>
                  <a:lnTo>
                    <a:pt x="2797" y="2364"/>
                  </a:lnTo>
                  <a:lnTo>
                    <a:pt x="2738" y="2423"/>
                  </a:lnTo>
                  <a:lnTo>
                    <a:pt x="2738" y="2423"/>
                  </a:lnTo>
                  <a:lnTo>
                    <a:pt x="2561" y="2601"/>
                  </a:lnTo>
                  <a:lnTo>
                    <a:pt x="2561" y="2601"/>
                  </a:lnTo>
                  <a:lnTo>
                    <a:pt x="2423" y="2738"/>
                  </a:lnTo>
                  <a:lnTo>
                    <a:pt x="2423" y="2758"/>
                  </a:lnTo>
                  <a:lnTo>
                    <a:pt x="2305" y="2857"/>
                  </a:lnTo>
                  <a:lnTo>
                    <a:pt x="2305" y="2876"/>
                  </a:lnTo>
                  <a:lnTo>
                    <a:pt x="2305" y="2876"/>
                  </a:lnTo>
                  <a:lnTo>
                    <a:pt x="2285" y="2896"/>
                  </a:lnTo>
                  <a:lnTo>
                    <a:pt x="1950" y="3270"/>
                  </a:lnTo>
                  <a:lnTo>
                    <a:pt x="1950" y="3270"/>
                  </a:lnTo>
                  <a:lnTo>
                    <a:pt x="1930" y="3310"/>
                  </a:lnTo>
                  <a:lnTo>
                    <a:pt x="1930" y="3310"/>
                  </a:lnTo>
                  <a:lnTo>
                    <a:pt x="1871" y="3369"/>
                  </a:lnTo>
                  <a:lnTo>
                    <a:pt x="1852" y="3388"/>
                  </a:lnTo>
                  <a:lnTo>
                    <a:pt x="1852" y="3388"/>
                  </a:lnTo>
                  <a:lnTo>
                    <a:pt x="1812" y="3448"/>
                  </a:lnTo>
                  <a:lnTo>
                    <a:pt x="1812" y="3448"/>
                  </a:lnTo>
                  <a:lnTo>
                    <a:pt x="1694" y="3625"/>
                  </a:lnTo>
                  <a:lnTo>
                    <a:pt x="1694" y="3625"/>
                  </a:lnTo>
                  <a:lnTo>
                    <a:pt x="1635" y="3684"/>
                  </a:lnTo>
                  <a:lnTo>
                    <a:pt x="1635" y="3684"/>
                  </a:lnTo>
                  <a:lnTo>
                    <a:pt x="1477" y="3901"/>
                  </a:lnTo>
                  <a:lnTo>
                    <a:pt x="1477" y="3920"/>
                  </a:lnTo>
                  <a:lnTo>
                    <a:pt x="1477" y="3920"/>
                  </a:lnTo>
                  <a:lnTo>
                    <a:pt x="1477" y="3940"/>
                  </a:lnTo>
                  <a:lnTo>
                    <a:pt x="1458" y="3940"/>
                  </a:lnTo>
                  <a:lnTo>
                    <a:pt x="1458" y="3940"/>
                  </a:lnTo>
                  <a:lnTo>
                    <a:pt x="1339" y="4137"/>
                  </a:lnTo>
                  <a:lnTo>
                    <a:pt x="1123" y="4511"/>
                  </a:lnTo>
                  <a:lnTo>
                    <a:pt x="1103" y="4531"/>
                  </a:lnTo>
                  <a:lnTo>
                    <a:pt x="1103" y="4531"/>
                  </a:lnTo>
                  <a:lnTo>
                    <a:pt x="1083" y="4570"/>
                  </a:lnTo>
                  <a:lnTo>
                    <a:pt x="1083" y="4570"/>
                  </a:lnTo>
                  <a:lnTo>
                    <a:pt x="906" y="4905"/>
                  </a:lnTo>
                  <a:lnTo>
                    <a:pt x="709" y="5319"/>
                  </a:lnTo>
                  <a:lnTo>
                    <a:pt x="532" y="5772"/>
                  </a:lnTo>
                  <a:lnTo>
                    <a:pt x="374" y="6245"/>
                  </a:lnTo>
                  <a:lnTo>
                    <a:pt x="374" y="6245"/>
                  </a:lnTo>
                  <a:lnTo>
                    <a:pt x="236" y="6757"/>
                  </a:lnTo>
                  <a:lnTo>
                    <a:pt x="236" y="6757"/>
                  </a:lnTo>
                  <a:lnTo>
                    <a:pt x="276" y="6619"/>
                  </a:lnTo>
                  <a:lnTo>
                    <a:pt x="276" y="6619"/>
                  </a:lnTo>
                  <a:lnTo>
                    <a:pt x="197" y="6934"/>
                  </a:lnTo>
                  <a:lnTo>
                    <a:pt x="197" y="6934"/>
                  </a:lnTo>
                  <a:lnTo>
                    <a:pt x="197" y="6954"/>
                  </a:lnTo>
                  <a:lnTo>
                    <a:pt x="197" y="6954"/>
                  </a:lnTo>
                  <a:lnTo>
                    <a:pt x="177" y="7052"/>
                  </a:lnTo>
                  <a:lnTo>
                    <a:pt x="177" y="7052"/>
                  </a:lnTo>
                  <a:lnTo>
                    <a:pt x="138" y="7210"/>
                  </a:lnTo>
                  <a:lnTo>
                    <a:pt x="138" y="7210"/>
                  </a:lnTo>
                  <a:lnTo>
                    <a:pt x="98" y="7486"/>
                  </a:lnTo>
                  <a:lnTo>
                    <a:pt x="98" y="7486"/>
                  </a:lnTo>
                  <a:lnTo>
                    <a:pt x="138" y="7269"/>
                  </a:lnTo>
                  <a:lnTo>
                    <a:pt x="98" y="7505"/>
                  </a:lnTo>
                  <a:lnTo>
                    <a:pt x="98" y="750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79" y="7545"/>
                  </a:lnTo>
                  <a:lnTo>
                    <a:pt x="79" y="7564"/>
                  </a:lnTo>
                  <a:lnTo>
                    <a:pt x="79" y="7564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096"/>
                  </a:lnTo>
                  <a:lnTo>
                    <a:pt x="20" y="8096"/>
                  </a:lnTo>
                  <a:lnTo>
                    <a:pt x="39" y="7919"/>
                  </a:lnTo>
                  <a:lnTo>
                    <a:pt x="39" y="7919"/>
                  </a:lnTo>
                  <a:lnTo>
                    <a:pt x="20" y="8215"/>
                  </a:lnTo>
                  <a:lnTo>
                    <a:pt x="20" y="8215"/>
                  </a:lnTo>
                  <a:lnTo>
                    <a:pt x="20" y="8274"/>
                  </a:lnTo>
                  <a:lnTo>
                    <a:pt x="20" y="8274"/>
                  </a:lnTo>
                  <a:lnTo>
                    <a:pt x="0" y="8510"/>
                  </a:lnTo>
                  <a:lnTo>
                    <a:pt x="0" y="8510"/>
                  </a:lnTo>
                  <a:lnTo>
                    <a:pt x="0" y="8628"/>
                  </a:lnTo>
                  <a:lnTo>
                    <a:pt x="0" y="8628"/>
                  </a:lnTo>
                  <a:lnTo>
                    <a:pt x="0" y="8707"/>
                  </a:lnTo>
                  <a:lnTo>
                    <a:pt x="0" y="8707"/>
                  </a:lnTo>
                  <a:lnTo>
                    <a:pt x="0" y="8786"/>
                  </a:lnTo>
                  <a:lnTo>
                    <a:pt x="0" y="8786"/>
                  </a:lnTo>
                  <a:lnTo>
                    <a:pt x="0" y="8943"/>
                  </a:lnTo>
                  <a:lnTo>
                    <a:pt x="0" y="8943"/>
                  </a:lnTo>
                  <a:lnTo>
                    <a:pt x="0" y="9042"/>
                  </a:lnTo>
                  <a:lnTo>
                    <a:pt x="0" y="9042"/>
                  </a:lnTo>
                  <a:lnTo>
                    <a:pt x="0" y="9101"/>
                  </a:lnTo>
                  <a:lnTo>
                    <a:pt x="0" y="9101"/>
                  </a:lnTo>
                  <a:lnTo>
                    <a:pt x="20" y="9219"/>
                  </a:lnTo>
                  <a:lnTo>
                    <a:pt x="20" y="9219"/>
                  </a:lnTo>
                  <a:lnTo>
                    <a:pt x="0" y="9062"/>
                  </a:lnTo>
                  <a:lnTo>
                    <a:pt x="0" y="9062"/>
                  </a:lnTo>
                  <a:lnTo>
                    <a:pt x="39" y="9554"/>
                  </a:lnTo>
                  <a:lnTo>
                    <a:pt x="39" y="9554"/>
                  </a:lnTo>
                  <a:lnTo>
                    <a:pt x="20" y="9377"/>
                  </a:lnTo>
                  <a:lnTo>
                    <a:pt x="20" y="9377"/>
                  </a:lnTo>
                  <a:lnTo>
                    <a:pt x="39" y="9593"/>
                  </a:lnTo>
                  <a:lnTo>
                    <a:pt x="39" y="9613"/>
                  </a:lnTo>
                  <a:lnTo>
                    <a:pt x="39" y="9613"/>
                  </a:lnTo>
                  <a:lnTo>
                    <a:pt x="39" y="9633"/>
                  </a:lnTo>
                  <a:lnTo>
                    <a:pt x="39" y="9633"/>
                  </a:lnTo>
                  <a:lnTo>
                    <a:pt x="39" y="9712"/>
                  </a:lnTo>
                  <a:lnTo>
                    <a:pt x="39" y="9712"/>
                  </a:lnTo>
                  <a:lnTo>
                    <a:pt x="59" y="9790"/>
                  </a:lnTo>
                  <a:lnTo>
                    <a:pt x="59" y="9790"/>
                  </a:lnTo>
                  <a:lnTo>
                    <a:pt x="98" y="10106"/>
                  </a:lnTo>
                  <a:lnTo>
                    <a:pt x="98" y="10106"/>
                  </a:lnTo>
                  <a:lnTo>
                    <a:pt x="98" y="10125"/>
                  </a:lnTo>
                  <a:lnTo>
                    <a:pt x="98" y="10125"/>
                  </a:lnTo>
                  <a:lnTo>
                    <a:pt x="79" y="9909"/>
                  </a:lnTo>
                  <a:lnTo>
                    <a:pt x="138" y="10362"/>
                  </a:lnTo>
                  <a:lnTo>
                    <a:pt x="138" y="10362"/>
                  </a:lnTo>
                  <a:lnTo>
                    <a:pt x="138" y="10322"/>
                  </a:lnTo>
                  <a:lnTo>
                    <a:pt x="138" y="10322"/>
                  </a:lnTo>
                  <a:lnTo>
                    <a:pt x="158" y="10440"/>
                  </a:lnTo>
                  <a:lnTo>
                    <a:pt x="158" y="1044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158" y="10480"/>
                  </a:lnTo>
                  <a:lnTo>
                    <a:pt x="276" y="10992"/>
                  </a:lnTo>
                  <a:lnTo>
                    <a:pt x="414" y="11484"/>
                  </a:lnTo>
                  <a:lnTo>
                    <a:pt x="611" y="12075"/>
                  </a:lnTo>
                  <a:lnTo>
                    <a:pt x="611" y="12075"/>
                  </a:lnTo>
                  <a:lnTo>
                    <a:pt x="630" y="12095"/>
                  </a:lnTo>
                  <a:lnTo>
                    <a:pt x="630" y="12095"/>
                  </a:lnTo>
                  <a:lnTo>
                    <a:pt x="630" y="12115"/>
                  </a:lnTo>
                  <a:lnTo>
                    <a:pt x="630" y="12115"/>
                  </a:lnTo>
                  <a:lnTo>
                    <a:pt x="650" y="12174"/>
                  </a:lnTo>
                  <a:lnTo>
                    <a:pt x="650" y="12174"/>
                  </a:lnTo>
                  <a:lnTo>
                    <a:pt x="886" y="12647"/>
                  </a:lnTo>
                  <a:lnTo>
                    <a:pt x="1103" y="13100"/>
                  </a:lnTo>
                  <a:lnTo>
                    <a:pt x="1123" y="13119"/>
                  </a:lnTo>
                  <a:lnTo>
                    <a:pt x="1123" y="13119"/>
                  </a:lnTo>
                  <a:lnTo>
                    <a:pt x="1182" y="13238"/>
                  </a:lnTo>
                  <a:lnTo>
                    <a:pt x="1182" y="13238"/>
                  </a:lnTo>
                  <a:lnTo>
                    <a:pt x="1221" y="13277"/>
                  </a:lnTo>
                  <a:lnTo>
                    <a:pt x="1221" y="13277"/>
                  </a:lnTo>
                  <a:lnTo>
                    <a:pt x="1261" y="13375"/>
                  </a:lnTo>
                  <a:lnTo>
                    <a:pt x="1261" y="13375"/>
                  </a:lnTo>
                  <a:lnTo>
                    <a:pt x="1300" y="13435"/>
                  </a:lnTo>
                  <a:lnTo>
                    <a:pt x="1300" y="13435"/>
                  </a:lnTo>
                  <a:lnTo>
                    <a:pt x="1241" y="13316"/>
                  </a:lnTo>
                  <a:lnTo>
                    <a:pt x="1438" y="13651"/>
                  </a:lnTo>
                  <a:lnTo>
                    <a:pt x="1458" y="13691"/>
                  </a:lnTo>
                  <a:lnTo>
                    <a:pt x="1596" y="13868"/>
                  </a:lnTo>
                  <a:lnTo>
                    <a:pt x="1596" y="13868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773" y="14124"/>
                  </a:lnTo>
                  <a:lnTo>
                    <a:pt x="1773" y="14124"/>
                  </a:lnTo>
                  <a:lnTo>
                    <a:pt x="1812" y="14163"/>
                  </a:lnTo>
                  <a:lnTo>
                    <a:pt x="1832" y="14203"/>
                  </a:lnTo>
                  <a:lnTo>
                    <a:pt x="1832" y="14203"/>
                  </a:lnTo>
                  <a:lnTo>
                    <a:pt x="1891" y="14282"/>
                  </a:lnTo>
                  <a:lnTo>
                    <a:pt x="1891" y="14282"/>
                  </a:lnTo>
                  <a:lnTo>
                    <a:pt x="1674" y="14006"/>
                  </a:lnTo>
                  <a:lnTo>
                    <a:pt x="1674" y="14006"/>
                  </a:lnTo>
                  <a:lnTo>
                    <a:pt x="1536" y="13809"/>
                  </a:lnTo>
                  <a:lnTo>
                    <a:pt x="1536" y="13809"/>
                  </a:lnTo>
                  <a:lnTo>
                    <a:pt x="1871" y="14222"/>
                  </a:lnTo>
                  <a:lnTo>
                    <a:pt x="2187" y="14636"/>
                  </a:lnTo>
                  <a:lnTo>
                    <a:pt x="2187" y="14636"/>
                  </a:lnTo>
                  <a:lnTo>
                    <a:pt x="2226" y="14676"/>
                  </a:lnTo>
                  <a:lnTo>
                    <a:pt x="2600" y="15070"/>
                  </a:lnTo>
                  <a:lnTo>
                    <a:pt x="2620" y="15089"/>
                  </a:lnTo>
                  <a:lnTo>
                    <a:pt x="2620" y="15089"/>
                  </a:lnTo>
                  <a:lnTo>
                    <a:pt x="2640" y="15109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679" y="15148"/>
                  </a:lnTo>
                  <a:lnTo>
                    <a:pt x="2856" y="15306"/>
                  </a:lnTo>
                  <a:lnTo>
                    <a:pt x="2856" y="15306"/>
                  </a:lnTo>
                  <a:lnTo>
                    <a:pt x="2777" y="15247"/>
                  </a:lnTo>
                  <a:lnTo>
                    <a:pt x="2777" y="15247"/>
                  </a:lnTo>
                  <a:lnTo>
                    <a:pt x="2837" y="15306"/>
                  </a:lnTo>
                  <a:lnTo>
                    <a:pt x="2837" y="15306"/>
                  </a:lnTo>
                  <a:lnTo>
                    <a:pt x="2876" y="15345"/>
                  </a:lnTo>
                  <a:lnTo>
                    <a:pt x="2876" y="15345"/>
                  </a:lnTo>
                  <a:lnTo>
                    <a:pt x="2974" y="15424"/>
                  </a:lnTo>
                  <a:lnTo>
                    <a:pt x="2994" y="15444"/>
                  </a:lnTo>
                  <a:lnTo>
                    <a:pt x="2994" y="15444"/>
                  </a:lnTo>
                  <a:lnTo>
                    <a:pt x="3034" y="15483"/>
                  </a:lnTo>
                  <a:lnTo>
                    <a:pt x="3034" y="15483"/>
                  </a:lnTo>
                  <a:lnTo>
                    <a:pt x="3073" y="15523"/>
                  </a:lnTo>
                  <a:lnTo>
                    <a:pt x="3073" y="15523"/>
                  </a:lnTo>
                  <a:lnTo>
                    <a:pt x="3171" y="15582"/>
                  </a:lnTo>
                  <a:lnTo>
                    <a:pt x="3171" y="15582"/>
                  </a:lnTo>
                  <a:lnTo>
                    <a:pt x="3231" y="15641"/>
                  </a:lnTo>
                  <a:lnTo>
                    <a:pt x="3231" y="15641"/>
                  </a:lnTo>
                  <a:lnTo>
                    <a:pt x="3782" y="16054"/>
                  </a:lnTo>
                  <a:lnTo>
                    <a:pt x="3782" y="16054"/>
                  </a:lnTo>
                  <a:lnTo>
                    <a:pt x="3821" y="16094"/>
                  </a:lnTo>
                  <a:lnTo>
                    <a:pt x="4294" y="16389"/>
                  </a:lnTo>
                  <a:lnTo>
                    <a:pt x="4294" y="16389"/>
                  </a:lnTo>
                  <a:lnTo>
                    <a:pt x="4865" y="16704"/>
                  </a:lnTo>
                  <a:lnTo>
                    <a:pt x="5338" y="16921"/>
                  </a:lnTo>
                  <a:lnTo>
                    <a:pt x="5338" y="16921"/>
                  </a:lnTo>
                  <a:lnTo>
                    <a:pt x="5772" y="17079"/>
                  </a:lnTo>
                  <a:lnTo>
                    <a:pt x="5772" y="17079"/>
                  </a:lnTo>
                  <a:lnTo>
                    <a:pt x="5693" y="17059"/>
                  </a:lnTo>
                  <a:lnTo>
                    <a:pt x="5772" y="17098"/>
                  </a:lnTo>
                  <a:lnTo>
                    <a:pt x="5772" y="17098"/>
                  </a:lnTo>
                  <a:lnTo>
                    <a:pt x="5791" y="17098"/>
                  </a:lnTo>
                  <a:lnTo>
                    <a:pt x="5791" y="17098"/>
                  </a:lnTo>
                  <a:lnTo>
                    <a:pt x="5831" y="17118"/>
                  </a:lnTo>
                  <a:lnTo>
                    <a:pt x="5831" y="17118"/>
                  </a:lnTo>
                  <a:lnTo>
                    <a:pt x="5850" y="17118"/>
                  </a:lnTo>
                  <a:lnTo>
                    <a:pt x="6264" y="17256"/>
                  </a:lnTo>
                  <a:lnTo>
                    <a:pt x="6264" y="17256"/>
                  </a:lnTo>
                  <a:lnTo>
                    <a:pt x="6717" y="17374"/>
                  </a:lnTo>
                  <a:lnTo>
                    <a:pt x="7111" y="17473"/>
                  </a:lnTo>
                  <a:lnTo>
                    <a:pt x="7111" y="17473"/>
                  </a:lnTo>
                  <a:lnTo>
                    <a:pt x="7190" y="17492"/>
                  </a:lnTo>
                  <a:lnTo>
                    <a:pt x="7190" y="17492"/>
                  </a:lnTo>
                  <a:lnTo>
                    <a:pt x="7446" y="17532"/>
                  </a:lnTo>
                  <a:lnTo>
                    <a:pt x="7466" y="17532"/>
                  </a:lnTo>
                  <a:lnTo>
                    <a:pt x="7485" y="17532"/>
                  </a:lnTo>
                  <a:lnTo>
                    <a:pt x="7485" y="17532"/>
                  </a:lnTo>
                  <a:lnTo>
                    <a:pt x="7525" y="17532"/>
                  </a:lnTo>
                  <a:lnTo>
                    <a:pt x="7525" y="17532"/>
                  </a:lnTo>
                  <a:lnTo>
                    <a:pt x="7584" y="17552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7938" y="17591"/>
                  </a:lnTo>
                  <a:lnTo>
                    <a:pt x="8391" y="17630"/>
                  </a:lnTo>
                  <a:lnTo>
                    <a:pt x="8726" y="17630"/>
                  </a:lnTo>
                  <a:lnTo>
                    <a:pt x="8726" y="17630"/>
                  </a:lnTo>
                  <a:lnTo>
                    <a:pt x="9041" y="17630"/>
                  </a:lnTo>
                  <a:lnTo>
                    <a:pt x="9041" y="17630"/>
                  </a:lnTo>
                  <a:lnTo>
                    <a:pt x="9199" y="17630"/>
                  </a:lnTo>
                  <a:lnTo>
                    <a:pt x="9199" y="17630"/>
                  </a:lnTo>
                  <a:lnTo>
                    <a:pt x="9278" y="17611"/>
                  </a:lnTo>
                  <a:lnTo>
                    <a:pt x="9298" y="17611"/>
                  </a:lnTo>
                  <a:lnTo>
                    <a:pt x="9298" y="17611"/>
                  </a:lnTo>
                  <a:lnTo>
                    <a:pt x="9337" y="17611"/>
                  </a:lnTo>
                  <a:lnTo>
                    <a:pt x="9337" y="17611"/>
                  </a:lnTo>
                  <a:lnTo>
                    <a:pt x="9376" y="17611"/>
                  </a:lnTo>
                  <a:lnTo>
                    <a:pt x="9376" y="17611"/>
                  </a:lnTo>
                  <a:lnTo>
                    <a:pt x="9258" y="17611"/>
                  </a:lnTo>
                  <a:lnTo>
                    <a:pt x="9514" y="17611"/>
                  </a:lnTo>
                  <a:lnTo>
                    <a:pt x="9514" y="17611"/>
                  </a:lnTo>
                  <a:lnTo>
                    <a:pt x="9711" y="17591"/>
                  </a:lnTo>
                  <a:lnTo>
                    <a:pt x="9692" y="17591"/>
                  </a:lnTo>
                  <a:lnTo>
                    <a:pt x="9711" y="17591"/>
                  </a:lnTo>
                  <a:lnTo>
                    <a:pt x="9711" y="17591"/>
                  </a:lnTo>
                  <a:lnTo>
                    <a:pt x="9908" y="17571"/>
                  </a:lnTo>
                  <a:lnTo>
                    <a:pt x="9987" y="17552"/>
                  </a:lnTo>
                  <a:lnTo>
                    <a:pt x="9987" y="17552"/>
                  </a:lnTo>
                  <a:lnTo>
                    <a:pt x="10125" y="17532"/>
                  </a:lnTo>
                  <a:lnTo>
                    <a:pt x="10243" y="17512"/>
                  </a:lnTo>
                  <a:lnTo>
                    <a:pt x="10243" y="17512"/>
                  </a:lnTo>
                  <a:lnTo>
                    <a:pt x="10282" y="17512"/>
                  </a:lnTo>
                  <a:lnTo>
                    <a:pt x="10282" y="17512"/>
                  </a:lnTo>
                  <a:lnTo>
                    <a:pt x="10342" y="17492"/>
                  </a:lnTo>
                  <a:lnTo>
                    <a:pt x="10342" y="17492"/>
                  </a:lnTo>
                  <a:lnTo>
                    <a:pt x="10479" y="17473"/>
                  </a:lnTo>
                  <a:lnTo>
                    <a:pt x="10479" y="17473"/>
                  </a:lnTo>
                  <a:lnTo>
                    <a:pt x="10736" y="17414"/>
                  </a:lnTo>
                  <a:lnTo>
                    <a:pt x="10736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0755" y="17414"/>
                  </a:lnTo>
                  <a:lnTo>
                    <a:pt x="11031" y="17355"/>
                  </a:lnTo>
                  <a:lnTo>
                    <a:pt x="11346" y="17256"/>
                  </a:lnTo>
                  <a:lnTo>
                    <a:pt x="11701" y="17158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095" y="17000"/>
                  </a:lnTo>
                  <a:lnTo>
                    <a:pt x="12173" y="16961"/>
                  </a:lnTo>
                  <a:lnTo>
                    <a:pt x="12173" y="16961"/>
                  </a:lnTo>
                  <a:lnTo>
                    <a:pt x="12508" y="16823"/>
                  </a:lnTo>
                  <a:lnTo>
                    <a:pt x="12508" y="16823"/>
                  </a:lnTo>
                  <a:lnTo>
                    <a:pt x="12607" y="16764"/>
                  </a:lnTo>
                  <a:lnTo>
                    <a:pt x="12607" y="16764"/>
                  </a:lnTo>
                  <a:lnTo>
                    <a:pt x="12705" y="16724"/>
                  </a:lnTo>
                  <a:lnTo>
                    <a:pt x="12705" y="16724"/>
                  </a:lnTo>
                  <a:lnTo>
                    <a:pt x="13119" y="16507"/>
                  </a:lnTo>
                  <a:lnTo>
                    <a:pt x="13119" y="16507"/>
                  </a:lnTo>
                  <a:lnTo>
                    <a:pt x="13493" y="16271"/>
                  </a:lnTo>
                  <a:lnTo>
                    <a:pt x="13493" y="16271"/>
                  </a:lnTo>
                  <a:lnTo>
                    <a:pt x="13671" y="16173"/>
                  </a:lnTo>
                  <a:lnTo>
                    <a:pt x="13671" y="16173"/>
                  </a:lnTo>
                  <a:lnTo>
                    <a:pt x="13769" y="16094"/>
                  </a:lnTo>
                  <a:lnTo>
                    <a:pt x="13769" y="16094"/>
                  </a:lnTo>
                  <a:lnTo>
                    <a:pt x="13848" y="16054"/>
                  </a:lnTo>
                  <a:lnTo>
                    <a:pt x="13966" y="15956"/>
                  </a:lnTo>
                  <a:lnTo>
                    <a:pt x="13966" y="15956"/>
                  </a:lnTo>
                  <a:lnTo>
                    <a:pt x="14242" y="1575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262" y="15739"/>
                  </a:lnTo>
                  <a:lnTo>
                    <a:pt x="14439" y="15601"/>
                  </a:lnTo>
                  <a:lnTo>
                    <a:pt x="14695" y="15385"/>
                  </a:lnTo>
                  <a:lnTo>
                    <a:pt x="14695" y="15385"/>
                  </a:lnTo>
                  <a:lnTo>
                    <a:pt x="14813" y="15267"/>
                  </a:lnTo>
                  <a:lnTo>
                    <a:pt x="14813" y="15267"/>
                  </a:lnTo>
                  <a:lnTo>
                    <a:pt x="14852" y="15227"/>
                  </a:lnTo>
                  <a:lnTo>
                    <a:pt x="14852" y="15227"/>
                  </a:lnTo>
                  <a:lnTo>
                    <a:pt x="15049" y="15050"/>
                  </a:lnTo>
                  <a:lnTo>
                    <a:pt x="15246" y="14833"/>
                  </a:lnTo>
                  <a:lnTo>
                    <a:pt x="15246" y="14833"/>
                  </a:lnTo>
                  <a:lnTo>
                    <a:pt x="15306" y="14774"/>
                  </a:lnTo>
                  <a:lnTo>
                    <a:pt x="15306" y="14774"/>
                  </a:lnTo>
                  <a:lnTo>
                    <a:pt x="15542" y="14498"/>
                  </a:lnTo>
                  <a:lnTo>
                    <a:pt x="15798" y="14203"/>
                  </a:lnTo>
                  <a:lnTo>
                    <a:pt x="15798" y="14203"/>
                  </a:lnTo>
                  <a:lnTo>
                    <a:pt x="15857" y="14124"/>
                  </a:lnTo>
                  <a:lnTo>
                    <a:pt x="15857" y="14124"/>
                  </a:lnTo>
                  <a:lnTo>
                    <a:pt x="16192" y="13651"/>
                  </a:lnTo>
                  <a:lnTo>
                    <a:pt x="16192" y="13651"/>
                  </a:lnTo>
                  <a:lnTo>
                    <a:pt x="16448" y="13218"/>
                  </a:lnTo>
                  <a:lnTo>
                    <a:pt x="16448" y="13218"/>
                  </a:lnTo>
                  <a:lnTo>
                    <a:pt x="16468" y="13198"/>
                  </a:lnTo>
                  <a:lnTo>
                    <a:pt x="16468" y="13198"/>
                  </a:lnTo>
                  <a:lnTo>
                    <a:pt x="16527" y="13100"/>
                  </a:lnTo>
                  <a:lnTo>
                    <a:pt x="16527" y="13100"/>
                  </a:lnTo>
                  <a:lnTo>
                    <a:pt x="16684" y="12785"/>
                  </a:lnTo>
                  <a:lnTo>
                    <a:pt x="16684" y="12785"/>
                  </a:lnTo>
                  <a:lnTo>
                    <a:pt x="16704" y="12745"/>
                  </a:lnTo>
                  <a:lnTo>
                    <a:pt x="16704" y="12745"/>
                  </a:lnTo>
                  <a:lnTo>
                    <a:pt x="16743" y="12686"/>
                  </a:lnTo>
                  <a:lnTo>
                    <a:pt x="16743" y="12686"/>
                  </a:lnTo>
                  <a:lnTo>
                    <a:pt x="16803" y="12528"/>
                  </a:lnTo>
                  <a:lnTo>
                    <a:pt x="16803" y="12528"/>
                  </a:lnTo>
                  <a:lnTo>
                    <a:pt x="17019" y="12036"/>
                  </a:lnTo>
                  <a:lnTo>
                    <a:pt x="17019" y="12036"/>
                  </a:lnTo>
                  <a:lnTo>
                    <a:pt x="17059" y="11957"/>
                  </a:lnTo>
                  <a:lnTo>
                    <a:pt x="17059" y="11957"/>
                  </a:lnTo>
                  <a:lnTo>
                    <a:pt x="17059" y="11918"/>
                  </a:lnTo>
                  <a:lnTo>
                    <a:pt x="17078" y="11898"/>
                  </a:lnTo>
                  <a:lnTo>
                    <a:pt x="17078" y="11898"/>
                  </a:lnTo>
                  <a:lnTo>
                    <a:pt x="17177" y="11603"/>
                  </a:lnTo>
                  <a:lnTo>
                    <a:pt x="17275" y="11287"/>
                  </a:lnTo>
                  <a:lnTo>
                    <a:pt x="17275" y="11287"/>
                  </a:lnTo>
                  <a:lnTo>
                    <a:pt x="17394" y="10795"/>
                  </a:lnTo>
                  <a:lnTo>
                    <a:pt x="17394" y="10795"/>
                  </a:lnTo>
                  <a:lnTo>
                    <a:pt x="17413" y="10736"/>
                  </a:lnTo>
                  <a:lnTo>
                    <a:pt x="17413" y="10736"/>
                  </a:lnTo>
                  <a:lnTo>
                    <a:pt x="17433" y="10637"/>
                  </a:lnTo>
                  <a:lnTo>
                    <a:pt x="17433" y="10618"/>
                  </a:lnTo>
                  <a:lnTo>
                    <a:pt x="17433" y="10618"/>
                  </a:lnTo>
                  <a:lnTo>
                    <a:pt x="17512" y="10263"/>
                  </a:lnTo>
                  <a:lnTo>
                    <a:pt x="17512" y="10263"/>
                  </a:lnTo>
                  <a:lnTo>
                    <a:pt x="17551" y="9909"/>
                  </a:lnTo>
                  <a:lnTo>
                    <a:pt x="17591" y="9574"/>
                  </a:lnTo>
                  <a:lnTo>
                    <a:pt x="17630" y="8963"/>
                  </a:lnTo>
                  <a:lnTo>
                    <a:pt x="17630" y="8845"/>
                  </a:lnTo>
                  <a:lnTo>
                    <a:pt x="17630" y="8845"/>
                  </a:lnTo>
                  <a:lnTo>
                    <a:pt x="17591" y="80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72"/>
            <p:cNvSpPr/>
            <p:nvPr/>
          </p:nvSpPr>
          <p:spPr>
            <a:xfrm>
              <a:off x="1547625" y="2427075"/>
              <a:ext cx="400400" cy="243800"/>
            </a:xfrm>
            <a:custGeom>
              <a:avLst/>
              <a:gdLst/>
              <a:ahLst/>
              <a:cxnLst/>
              <a:rect l="l" t="t" r="r" b="b"/>
              <a:pathLst>
                <a:path w="16016" h="9752" extrusionOk="0">
                  <a:moveTo>
                    <a:pt x="72" y="2837"/>
                  </a:moveTo>
                  <a:lnTo>
                    <a:pt x="80" y="2916"/>
                  </a:lnTo>
                  <a:lnTo>
                    <a:pt x="80" y="2896"/>
                  </a:lnTo>
                  <a:lnTo>
                    <a:pt x="72" y="2837"/>
                  </a:lnTo>
                  <a:close/>
                  <a:moveTo>
                    <a:pt x="1439" y="6324"/>
                  </a:moveTo>
                  <a:lnTo>
                    <a:pt x="1518" y="6442"/>
                  </a:lnTo>
                  <a:lnTo>
                    <a:pt x="1554" y="6489"/>
                  </a:lnTo>
                  <a:lnTo>
                    <a:pt x="1554" y="6489"/>
                  </a:lnTo>
                  <a:lnTo>
                    <a:pt x="1537" y="6462"/>
                  </a:lnTo>
                  <a:lnTo>
                    <a:pt x="1439" y="6324"/>
                  </a:lnTo>
                  <a:lnTo>
                    <a:pt x="1439" y="6324"/>
                  </a:lnTo>
                  <a:close/>
                  <a:moveTo>
                    <a:pt x="1554" y="6489"/>
                  </a:moveTo>
                  <a:lnTo>
                    <a:pt x="1596" y="6560"/>
                  </a:lnTo>
                  <a:lnTo>
                    <a:pt x="1636" y="6600"/>
                  </a:lnTo>
                  <a:lnTo>
                    <a:pt x="1649" y="6613"/>
                  </a:lnTo>
                  <a:lnTo>
                    <a:pt x="1649" y="6613"/>
                  </a:lnTo>
                  <a:lnTo>
                    <a:pt x="1554" y="6489"/>
                  </a:lnTo>
                  <a:close/>
                  <a:moveTo>
                    <a:pt x="1649" y="6613"/>
                  </a:moveTo>
                  <a:lnTo>
                    <a:pt x="1715" y="6698"/>
                  </a:lnTo>
                  <a:lnTo>
                    <a:pt x="1675" y="6639"/>
                  </a:lnTo>
                  <a:lnTo>
                    <a:pt x="1649" y="6613"/>
                  </a:lnTo>
                  <a:close/>
                  <a:moveTo>
                    <a:pt x="5182" y="9239"/>
                  </a:moveTo>
                  <a:lnTo>
                    <a:pt x="5241" y="9259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182" y="9239"/>
                  </a:lnTo>
                  <a:close/>
                  <a:moveTo>
                    <a:pt x="8767" y="1"/>
                  </a:moveTo>
                  <a:lnTo>
                    <a:pt x="8097" y="20"/>
                  </a:lnTo>
                  <a:lnTo>
                    <a:pt x="7407" y="60"/>
                  </a:lnTo>
                  <a:lnTo>
                    <a:pt x="6738" y="119"/>
                  </a:lnTo>
                  <a:lnTo>
                    <a:pt x="6068" y="178"/>
                  </a:lnTo>
                  <a:lnTo>
                    <a:pt x="5418" y="257"/>
                  </a:lnTo>
                  <a:lnTo>
                    <a:pt x="4177" y="454"/>
                  </a:lnTo>
                  <a:lnTo>
                    <a:pt x="3054" y="651"/>
                  </a:lnTo>
                  <a:lnTo>
                    <a:pt x="2050" y="867"/>
                  </a:lnTo>
                  <a:lnTo>
                    <a:pt x="1203" y="1045"/>
                  </a:lnTo>
                  <a:lnTo>
                    <a:pt x="572" y="1202"/>
                  </a:lnTo>
                  <a:lnTo>
                    <a:pt x="1" y="1360"/>
                  </a:lnTo>
                  <a:lnTo>
                    <a:pt x="1" y="1439"/>
                  </a:lnTo>
                  <a:lnTo>
                    <a:pt x="1" y="1557"/>
                  </a:lnTo>
                  <a:lnTo>
                    <a:pt x="1" y="1636"/>
                  </a:lnTo>
                  <a:lnTo>
                    <a:pt x="1" y="1695"/>
                  </a:lnTo>
                  <a:lnTo>
                    <a:pt x="1" y="1852"/>
                  </a:lnTo>
                  <a:lnTo>
                    <a:pt x="1" y="1931"/>
                  </a:lnTo>
                  <a:lnTo>
                    <a:pt x="1" y="1951"/>
                  </a:lnTo>
                  <a:lnTo>
                    <a:pt x="21" y="2384"/>
                  </a:lnTo>
                  <a:lnTo>
                    <a:pt x="21" y="2443"/>
                  </a:lnTo>
                  <a:lnTo>
                    <a:pt x="21" y="2463"/>
                  </a:lnTo>
                  <a:lnTo>
                    <a:pt x="40" y="2542"/>
                  </a:lnTo>
                  <a:lnTo>
                    <a:pt x="40" y="2601"/>
                  </a:lnTo>
                  <a:lnTo>
                    <a:pt x="72" y="2837"/>
                  </a:lnTo>
                  <a:lnTo>
                    <a:pt x="60" y="2719"/>
                  </a:lnTo>
                  <a:lnTo>
                    <a:pt x="119" y="3133"/>
                  </a:lnTo>
                  <a:lnTo>
                    <a:pt x="119" y="3093"/>
                  </a:lnTo>
                  <a:lnTo>
                    <a:pt x="139" y="3212"/>
                  </a:lnTo>
                  <a:lnTo>
                    <a:pt x="139" y="3251"/>
                  </a:lnTo>
                  <a:lnTo>
                    <a:pt x="257" y="3704"/>
                  </a:lnTo>
                  <a:lnTo>
                    <a:pt x="375" y="4157"/>
                  </a:lnTo>
                  <a:lnTo>
                    <a:pt x="552" y="4689"/>
                  </a:lnTo>
                  <a:lnTo>
                    <a:pt x="572" y="4709"/>
                  </a:lnTo>
                  <a:lnTo>
                    <a:pt x="572" y="4728"/>
                  </a:lnTo>
                  <a:lnTo>
                    <a:pt x="592" y="4787"/>
                  </a:lnTo>
                  <a:lnTo>
                    <a:pt x="789" y="5221"/>
                  </a:lnTo>
                  <a:lnTo>
                    <a:pt x="1006" y="5634"/>
                  </a:lnTo>
                  <a:lnTo>
                    <a:pt x="1006" y="5654"/>
                  </a:lnTo>
                  <a:lnTo>
                    <a:pt x="1025" y="5654"/>
                  </a:lnTo>
                  <a:lnTo>
                    <a:pt x="1084" y="5753"/>
                  </a:lnTo>
                  <a:lnTo>
                    <a:pt x="1104" y="5792"/>
                  </a:lnTo>
                  <a:lnTo>
                    <a:pt x="1143" y="5871"/>
                  </a:lnTo>
                  <a:lnTo>
                    <a:pt x="1183" y="5930"/>
                  </a:lnTo>
                  <a:lnTo>
                    <a:pt x="1301" y="6127"/>
                  </a:lnTo>
                  <a:lnTo>
                    <a:pt x="1321" y="6166"/>
                  </a:lnTo>
                  <a:lnTo>
                    <a:pt x="1439" y="6324"/>
                  </a:lnTo>
                  <a:lnTo>
                    <a:pt x="1439" y="6324"/>
                  </a:lnTo>
                  <a:lnTo>
                    <a:pt x="1400" y="6265"/>
                  </a:lnTo>
                  <a:lnTo>
                    <a:pt x="1695" y="6659"/>
                  </a:lnTo>
                  <a:lnTo>
                    <a:pt x="1990" y="7033"/>
                  </a:lnTo>
                  <a:lnTo>
                    <a:pt x="2010" y="7053"/>
                  </a:lnTo>
                  <a:lnTo>
                    <a:pt x="2365" y="7427"/>
                  </a:lnTo>
                  <a:lnTo>
                    <a:pt x="2384" y="7447"/>
                  </a:lnTo>
                  <a:lnTo>
                    <a:pt x="2404" y="7466"/>
                  </a:lnTo>
                  <a:lnTo>
                    <a:pt x="2424" y="7486"/>
                  </a:lnTo>
                  <a:lnTo>
                    <a:pt x="2444" y="7506"/>
                  </a:lnTo>
                  <a:lnTo>
                    <a:pt x="2601" y="7644"/>
                  </a:lnTo>
                  <a:lnTo>
                    <a:pt x="2522" y="7585"/>
                  </a:lnTo>
                  <a:lnTo>
                    <a:pt x="2522" y="7585"/>
                  </a:lnTo>
                  <a:lnTo>
                    <a:pt x="2581" y="7644"/>
                  </a:lnTo>
                  <a:lnTo>
                    <a:pt x="2621" y="7683"/>
                  </a:lnTo>
                  <a:lnTo>
                    <a:pt x="2700" y="7742"/>
                  </a:lnTo>
                  <a:lnTo>
                    <a:pt x="2719" y="7762"/>
                  </a:lnTo>
                  <a:lnTo>
                    <a:pt x="2759" y="7801"/>
                  </a:lnTo>
                  <a:lnTo>
                    <a:pt x="2798" y="7821"/>
                  </a:lnTo>
                  <a:lnTo>
                    <a:pt x="2877" y="7880"/>
                  </a:lnTo>
                  <a:lnTo>
                    <a:pt x="2936" y="7939"/>
                  </a:lnTo>
                  <a:lnTo>
                    <a:pt x="3448" y="8333"/>
                  </a:lnTo>
                  <a:lnTo>
                    <a:pt x="3488" y="8353"/>
                  </a:lnTo>
                  <a:lnTo>
                    <a:pt x="3901" y="8629"/>
                  </a:lnTo>
                  <a:lnTo>
                    <a:pt x="4433" y="8904"/>
                  </a:lnTo>
                  <a:lnTo>
                    <a:pt x="4847" y="9101"/>
                  </a:lnTo>
                  <a:lnTo>
                    <a:pt x="5208" y="9246"/>
                  </a:lnTo>
                  <a:lnTo>
                    <a:pt x="5208" y="9246"/>
                  </a:lnTo>
                  <a:lnTo>
                    <a:pt x="5260" y="9259"/>
                  </a:lnTo>
                  <a:lnTo>
                    <a:pt x="5280" y="9279"/>
                  </a:lnTo>
                  <a:lnTo>
                    <a:pt x="5319" y="9279"/>
                  </a:lnTo>
                  <a:lnTo>
                    <a:pt x="5339" y="9298"/>
                  </a:lnTo>
                  <a:lnTo>
                    <a:pt x="5713" y="9416"/>
                  </a:lnTo>
                  <a:lnTo>
                    <a:pt x="6107" y="9535"/>
                  </a:lnTo>
                  <a:lnTo>
                    <a:pt x="6462" y="9613"/>
                  </a:lnTo>
                  <a:lnTo>
                    <a:pt x="6560" y="9613"/>
                  </a:lnTo>
                  <a:lnTo>
                    <a:pt x="6797" y="9673"/>
                  </a:lnTo>
                  <a:lnTo>
                    <a:pt x="6895" y="9673"/>
                  </a:lnTo>
                  <a:lnTo>
                    <a:pt x="7230" y="9712"/>
                  </a:lnTo>
                  <a:lnTo>
                    <a:pt x="7644" y="9751"/>
                  </a:lnTo>
                  <a:lnTo>
                    <a:pt x="8511" y="9751"/>
                  </a:lnTo>
                  <a:lnTo>
                    <a:pt x="8550" y="9732"/>
                  </a:lnTo>
                  <a:lnTo>
                    <a:pt x="8668" y="9732"/>
                  </a:lnTo>
                  <a:lnTo>
                    <a:pt x="8845" y="9712"/>
                  </a:lnTo>
                  <a:lnTo>
                    <a:pt x="9023" y="9692"/>
                  </a:lnTo>
                  <a:lnTo>
                    <a:pt x="9102" y="9692"/>
                  </a:lnTo>
                  <a:lnTo>
                    <a:pt x="9220" y="9673"/>
                  </a:lnTo>
                  <a:lnTo>
                    <a:pt x="9338" y="9653"/>
                  </a:lnTo>
                  <a:lnTo>
                    <a:pt x="9377" y="9653"/>
                  </a:lnTo>
                  <a:lnTo>
                    <a:pt x="9417" y="9633"/>
                  </a:lnTo>
                  <a:lnTo>
                    <a:pt x="9535" y="9613"/>
                  </a:lnTo>
                  <a:lnTo>
                    <a:pt x="9771" y="9574"/>
                  </a:lnTo>
                  <a:lnTo>
                    <a:pt x="9791" y="9554"/>
                  </a:lnTo>
                  <a:lnTo>
                    <a:pt x="10047" y="9495"/>
                  </a:lnTo>
                  <a:lnTo>
                    <a:pt x="10323" y="9416"/>
                  </a:lnTo>
                  <a:lnTo>
                    <a:pt x="10658" y="9318"/>
                  </a:lnTo>
                  <a:lnTo>
                    <a:pt x="11012" y="9180"/>
                  </a:lnTo>
                  <a:lnTo>
                    <a:pt x="11091" y="9160"/>
                  </a:lnTo>
                  <a:lnTo>
                    <a:pt x="11386" y="9023"/>
                  </a:lnTo>
                  <a:lnTo>
                    <a:pt x="11485" y="8983"/>
                  </a:lnTo>
                  <a:lnTo>
                    <a:pt x="11564" y="8924"/>
                  </a:lnTo>
                  <a:lnTo>
                    <a:pt x="11958" y="8727"/>
                  </a:lnTo>
                  <a:lnTo>
                    <a:pt x="12293" y="8530"/>
                  </a:lnTo>
                  <a:lnTo>
                    <a:pt x="12450" y="8432"/>
                  </a:lnTo>
                  <a:lnTo>
                    <a:pt x="12529" y="8372"/>
                  </a:lnTo>
                  <a:lnTo>
                    <a:pt x="12608" y="8313"/>
                  </a:lnTo>
                  <a:lnTo>
                    <a:pt x="12726" y="8235"/>
                  </a:lnTo>
                  <a:lnTo>
                    <a:pt x="12962" y="8057"/>
                  </a:lnTo>
                  <a:lnTo>
                    <a:pt x="12982" y="8038"/>
                  </a:lnTo>
                  <a:lnTo>
                    <a:pt x="13002" y="8038"/>
                  </a:lnTo>
                  <a:lnTo>
                    <a:pt x="13140" y="7900"/>
                  </a:lnTo>
                  <a:lnTo>
                    <a:pt x="13396" y="7703"/>
                  </a:lnTo>
                  <a:lnTo>
                    <a:pt x="13494" y="7604"/>
                  </a:lnTo>
                  <a:lnTo>
                    <a:pt x="13534" y="7565"/>
                  </a:lnTo>
                  <a:lnTo>
                    <a:pt x="13711" y="7407"/>
                  </a:lnTo>
                  <a:lnTo>
                    <a:pt x="13888" y="7210"/>
                  </a:lnTo>
                  <a:lnTo>
                    <a:pt x="13947" y="7151"/>
                  </a:lnTo>
                  <a:lnTo>
                    <a:pt x="14164" y="6915"/>
                  </a:lnTo>
                  <a:lnTo>
                    <a:pt x="14381" y="6639"/>
                  </a:lnTo>
                  <a:lnTo>
                    <a:pt x="14440" y="6560"/>
                  </a:lnTo>
                  <a:lnTo>
                    <a:pt x="14735" y="6127"/>
                  </a:lnTo>
                  <a:lnTo>
                    <a:pt x="14991" y="5733"/>
                  </a:lnTo>
                  <a:lnTo>
                    <a:pt x="15050" y="5634"/>
                  </a:lnTo>
                  <a:lnTo>
                    <a:pt x="15188" y="5339"/>
                  </a:lnTo>
                  <a:lnTo>
                    <a:pt x="15208" y="5319"/>
                  </a:lnTo>
                  <a:lnTo>
                    <a:pt x="15247" y="5260"/>
                  </a:lnTo>
                  <a:lnTo>
                    <a:pt x="15306" y="5103"/>
                  </a:lnTo>
                  <a:lnTo>
                    <a:pt x="15503" y="4669"/>
                  </a:lnTo>
                  <a:lnTo>
                    <a:pt x="15543" y="4590"/>
                  </a:lnTo>
                  <a:lnTo>
                    <a:pt x="15543" y="4551"/>
                  </a:lnTo>
                  <a:lnTo>
                    <a:pt x="15543" y="4531"/>
                  </a:lnTo>
                  <a:lnTo>
                    <a:pt x="15641" y="4256"/>
                  </a:lnTo>
                  <a:lnTo>
                    <a:pt x="15740" y="3980"/>
                  </a:lnTo>
                  <a:lnTo>
                    <a:pt x="15858" y="3527"/>
                  </a:lnTo>
                  <a:lnTo>
                    <a:pt x="15858" y="3487"/>
                  </a:lnTo>
                  <a:lnTo>
                    <a:pt x="15878" y="3389"/>
                  </a:lnTo>
                  <a:lnTo>
                    <a:pt x="15878" y="3369"/>
                  </a:lnTo>
                  <a:lnTo>
                    <a:pt x="15937" y="3034"/>
                  </a:lnTo>
                  <a:lnTo>
                    <a:pt x="15996" y="2719"/>
                  </a:lnTo>
                  <a:lnTo>
                    <a:pt x="16016" y="2404"/>
                  </a:lnTo>
                  <a:lnTo>
                    <a:pt x="15858" y="2187"/>
                  </a:lnTo>
                  <a:lnTo>
                    <a:pt x="15681" y="1990"/>
                  </a:lnTo>
                  <a:lnTo>
                    <a:pt x="15484" y="1793"/>
                  </a:lnTo>
                  <a:lnTo>
                    <a:pt x="15287" y="1616"/>
                  </a:lnTo>
                  <a:lnTo>
                    <a:pt x="15070" y="1458"/>
                  </a:lnTo>
                  <a:lnTo>
                    <a:pt x="14834" y="1301"/>
                  </a:lnTo>
                  <a:lnTo>
                    <a:pt x="14597" y="1143"/>
                  </a:lnTo>
                  <a:lnTo>
                    <a:pt x="14341" y="1005"/>
                  </a:lnTo>
                  <a:lnTo>
                    <a:pt x="14085" y="887"/>
                  </a:lnTo>
                  <a:lnTo>
                    <a:pt x="13829" y="769"/>
                  </a:lnTo>
                  <a:lnTo>
                    <a:pt x="13278" y="572"/>
                  </a:lnTo>
                  <a:lnTo>
                    <a:pt x="12687" y="395"/>
                  </a:lnTo>
                  <a:lnTo>
                    <a:pt x="12076" y="257"/>
                  </a:lnTo>
                  <a:lnTo>
                    <a:pt x="11446" y="158"/>
                  </a:lnTo>
                  <a:lnTo>
                    <a:pt x="10796" y="80"/>
                  </a:lnTo>
                  <a:lnTo>
                    <a:pt x="10126" y="40"/>
                  </a:lnTo>
                  <a:lnTo>
                    <a:pt x="945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72"/>
            <p:cNvSpPr/>
            <p:nvPr/>
          </p:nvSpPr>
          <p:spPr>
            <a:xfrm>
              <a:off x="1548625" y="2398525"/>
              <a:ext cx="399400" cy="136425"/>
            </a:xfrm>
            <a:custGeom>
              <a:avLst/>
              <a:gdLst/>
              <a:ahLst/>
              <a:cxnLst/>
              <a:rect l="l" t="t" r="r" b="b"/>
              <a:pathLst>
                <a:path w="15976" h="5457" extrusionOk="0">
                  <a:moveTo>
                    <a:pt x="6461" y="0"/>
                  </a:moveTo>
                  <a:lnTo>
                    <a:pt x="5870" y="40"/>
                  </a:lnTo>
                  <a:lnTo>
                    <a:pt x="5279" y="99"/>
                  </a:lnTo>
                  <a:lnTo>
                    <a:pt x="4708" y="178"/>
                  </a:lnTo>
                  <a:lnTo>
                    <a:pt x="4157" y="276"/>
                  </a:lnTo>
                  <a:lnTo>
                    <a:pt x="3625" y="394"/>
                  </a:lnTo>
                  <a:lnTo>
                    <a:pt x="3093" y="552"/>
                  </a:lnTo>
                  <a:lnTo>
                    <a:pt x="2600" y="709"/>
                  </a:lnTo>
                  <a:lnTo>
                    <a:pt x="2147" y="887"/>
                  </a:lnTo>
                  <a:lnTo>
                    <a:pt x="1694" y="1084"/>
                  </a:lnTo>
                  <a:lnTo>
                    <a:pt x="1300" y="1320"/>
                  </a:lnTo>
                  <a:lnTo>
                    <a:pt x="926" y="1556"/>
                  </a:lnTo>
                  <a:lnTo>
                    <a:pt x="572" y="1812"/>
                  </a:lnTo>
                  <a:lnTo>
                    <a:pt x="276" y="2088"/>
                  </a:lnTo>
                  <a:lnTo>
                    <a:pt x="20" y="2384"/>
                  </a:lnTo>
                  <a:lnTo>
                    <a:pt x="0" y="2403"/>
                  </a:lnTo>
                  <a:lnTo>
                    <a:pt x="20" y="2443"/>
                  </a:lnTo>
                  <a:lnTo>
                    <a:pt x="20" y="2482"/>
                  </a:lnTo>
                  <a:lnTo>
                    <a:pt x="0" y="2482"/>
                  </a:lnTo>
                  <a:lnTo>
                    <a:pt x="394" y="2758"/>
                  </a:lnTo>
                  <a:lnTo>
                    <a:pt x="769" y="3014"/>
                  </a:lnTo>
                  <a:lnTo>
                    <a:pt x="1163" y="3250"/>
                  </a:lnTo>
                  <a:lnTo>
                    <a:pt x="1537" y="3487"/>
                  </a:lnTo>
                  <a:lnTo>
                    <a:pt x="2305" y="3881"/>
                  </a:lnTo>
                  <a:lnTo>
                    <a:pt x="3073" y="4235"/>
                  </a:lnTo>
                  <a:lnTo>
                    <a:pt x="3822" y="4551"/>
                  </a:lnTo>
                  <a:lnTo>
                    <a:pt x="4551" y="4807"/>
                  </a:lnTo>
                  <a:lnTo>
                    <a:pt x="5279" y="5004"/>
                  </a:lnTo>
                  <a:lnTo>
                    <a:pt x="5989" y="5181"/>
                  </a:lnTo>
                  <a:lnTo>
                    <a:pt x="6698" y="5299"/>
                  </a:lnTo>
                  <a:lnTo>
                    <a:pt x="7387" y="5378"/>
                  </a:lnTo>
                  <a:lnTo>
                    <a:pt x="8057" y="5437"/>
                  </a:lnTo>
                  <a:lnTo>
                    <a:pt x="8707" y="5457"/>
                  </a:lnTo>
                  <a:lnTo>
                    <a:pt x="9337" y="5437"/>
                  </a:lnTo>
                  <a:lnTo>
                    <a:pt x="9948" y="5417"/>
                  </a:lnTo>
                  <a:lnTo>
                    <a:pt x="10539" y="5358"/>
                  </a:lnTo>
                  <a:lnTo>
                    <a:pt x="11090" y="5279"/>
                  </a:lnTo>
                  <a:lnTo>
                    <a:pt x="11642" y="5181"/>
                  </a:lnTo>
                  <a:lnTo>
                    <a:pt x="12154" y="5063"/>
                  </a:lnTo>
                  <a:lnTo>
                    <a:pt x="12647" y="4944"/>
                  </a:lnTo>
                  <a:lnTo>
                    <a:pt x="13119" y="4807"/>
                  </a:lnTo>
                  <a:lnTo>
                    <a:pt x="13533" y="4669"/>
                  </a:lnTo>
                  <a:lnTo>
                    <a:pt x="13947" y="4531"/>
                  </a:lnTo>
                  <a:lnTo>
                    <a:pt x="14656" y="4255"/>
                  </a:lnTo>
                  <a:lnTo>
                    <a:pt x="15227" y="3999"/>
                  </a:lnTo>
                  <a:lnTo>
                    <a:pt x="15641" y="3763"/>
                  </a:lnTo>
                  <a:lnTo>
                    <a:pt x="15897" y="3625"/>
                  </a:lnTo>
                  <a:lnTo>
                    <a:pt x="15976" y="3546"/>
                  </a:lnTo>
                  <a:lnTo>
                    <a:pt x="15818" y="3329"/>
                  </a:lnTo>
                  <a:lnTo>
                    <a:pt x="15641" y="3132"/>
                  </a:lnTo>
                  <a:lnTo>
                    <a:pt x="15266" y="2719"/>
                  </a:lnTo>
                  <a:lnTo>
                    <a:pt x="14853" y="2364"/>
                  </a:lnTo>
                  <a:lnTo>
                    <a:pt x="14419" y="2009"/>
                  </a:lnTo>
                  <a:lnTo>
                    <a:pt x="13947" y="1714"/>
                  </a:lnTo>
                  <a:lnTo>
                    <a:pt x="13454" y="1419"/>
                  </a:lnTo>
                  <a:lnTo>
                    <a:pt x="12942" y="1162"/>
                  </a:lnTo>
                  <a:lnTo>
                    <a:pt x="12391" y="926"/>
                  </a:lnTo>
                  <a:lnTo>
                    <a:pt x="11839" y="729"/>
                  </a:lnTo>
                  <a:lnTo>
                    <a:pt x="11268" y="552"/>
                  </a:lnTo>
                  <a:lnTo>
                    <a:pt x="10677" y="394"/>
                  </a:lnTo>
                  <a:lnTo>
                    <a:pt x="10086" y="276"/>
                  </a:lnTo>
                  <a:lnTo>
                    <a:pt x="9495" y="158"/>
                  </a:lnTo>
                  <a:lnTo>
                    <a:pt x="8884" y="79"/>
                  </a:lnTo>
                  <a:lnTo>
                    <a:pt x="8274" y="4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7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extrusionOk="0">
                  <a:moveTo>
                    <a:pt x="4925" y="0"/>
                  </a:move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72"/>
            <p:cNvSpPr/>
            <p:nvPr/>
          </p:nvSpPr>
          <p:spPr>
            <a:xfrm>
              <a:off x="1627900" y="2052325"/>
              <a:ext cx="242325" cy="287625"/>
            </a:xfrm>
            <a:custGeom>
              <a:avLst/>
              <a:gdLst/>
              <a:ahLst/>
              <a:cxnLst/>
              <a:rect l="l" t="t" r="r" b="b"/>
              <a:pathLst>
                <a:path w="9693" h="11505" fill="none" extrusionOk="0">
                  <a:moveTo>
                    <a:pt x="8333" y="867"/>
                  </a:moveTo>
                  <a:lnTo>
                    <a:pt x="8333" y="867"/>
                  </a:lnTo>
                  <a:lnTo>
                    <a:pt x="7959" y="670"/>
                  </a:lnTo>
                  <a:lnTo>
                    <a:pt x="7585" y="493"/>
                  </a:lnTo>
                  <a:lnTo>
                    <a:pt x="7171" y="355"/>
                  </a:lnTo>
                  <a:lnTo>
                    <a:pt x="6738" y="237"/>
                  </a:lnTo>
                  <a:lnTo>
                    <a:pt x="6304" y="138"/>
                  </a:lnTo>
                  <a:lnTo>
                    <a:pt x="5851" y="59"/>
                  </a:lnTo>
                  <a:lnTo>
                    <a:pt x="5378" y="20"/>
                  </a:lnTo>
                  <a:lnTo>
                    <a:pt x="4925" y="0"/>
                  </a:lnTo>
                  <a:lnTo>
                    <a:pt x="4453" y="20"/>
                  </a:lnTo>
                  <a:lnTo>
                    <a:pt x="3999" y="59"/>
                  </a:lnTo>
                  <a:lnTo>
                    <a:pt x="3546" y="119"/>
                  </a:lnTo>
                  <a:lnTo>
                    <a:pt x="3093" y="197"/>
                  </a:lnTo>
                  <a:lnTo>
                    <a:pt x="2660" y="316"/>
                  </a:lnTo>
                  <a:lnTo>
                    <a:pt x="2246" y="453"/>
                  </a:lnTo>
                  <a:lnTo>
                    <a:pt x="1852" y="611"/>
                  </a:lnTo>
                  <a:lnTo>
                    <a:pt x="1478" y="788"/>
                  </a:lnTo>
                  <a:lnTo>
                    <a:pt x="1478" y="788"/>
                  </a:lnTo>
                  <a:lnTo>
                    <a:pt x="1124" y="1005"/>
                  </a:lnTo>
                  <a:lnTo>
                    <a:pt x="828" y="1241"/>
                  </a:lnTo>
                  <a:lnTo>
                    <a:pt x="572" y="1478"/>
                  </a:lnTo>
                  <a:lnTo>
                    <a:pt x="375" y="1734"/>
                  </a:lnTo>
                  <a:lnTo>
                    <a:pt x="217" y="1990"/>
                  </a:lnTo>
                  <a:lnTo>
                    <a:pt x="99" y="2266"/>
                  </a:lnTo>
                  <a:lnTo>
                    <a:pt x="20" y="2522"/>
                  </a:lnTo>
                  <a:lnTo>
                    <a:pt x="1" y="2798"/>
                  </a:lnTo>
                  <a:lnTo>
                    <a:pt x="1" y="5043"/>
                  </a:lnTo>
                  <a:lnTo>
                    <a:pt x="1" y="5023"/>
                  </a:lnTo>
                  <a:lnTo>
                    <a:pt x="1" y="5023"/>
                  </a:lnTo>
                  <a:lnTo>
                    <a:pt x="20" y="5260"/>
                  </a:lnTo>
                  <a:lnTo>
                    <a:pt x="60" y="5516"/>
                  </a:lnTo>
                  <a:lnTo>
                    <a:pt x="158" y="5752"/>
                  </a:lnTo>
                  <a:lnTo>
                    <a:pt x="277" y="5989"/>
                  </a:lnTo>
                  <a:lnTo>
                    <a:pt x="454" y="6225"/>
                  </a:lnTo>
                  <a:lnTo>
                    <a:pt x="651" y="6442"/>
                  </a:lnTo>
                  <a:lnTo>
                    <a:pt x="887" y="6658"/>
                  </a:lnTo>
                  <a:lnTo>
                    <a:pt x="1163" y="6875"/>
                  </a:lnTo>
                  <a:lnTo>
                    <a:pt x="1163" y="9357"/>
                  </a:lnTo>
                  <a:lnTo>
                    <a:pt x="1163" y="9357"/>
                  </a:lnTo>
                  <a:lnTo>
                    <a:pt x="1183" y="9554"/>
                  </a:lnTo>
                  <a:lnTo>
                    <a:pt x="1222" y="9751"/>
                  </a:lnTo>
                  <a:lnTo>
                    <a:pt x="1301" y="9948"/>
                  </a:lnTo>
                  <a:lnTo>
                    <a:pt x="1419" y="10145"/>
                  </a:lnTo>
                  <a:lnTo>
                    <a:pt x="1557" y="10342"/>
                  </a:lnTo>
                  <a:lnTo>
                    <a:pt x="1734" y="10519"/>
                  </a:lnTo>
                  <a:lnTo>
                    <a:pt x="1951" y="10677"/>
                  </a:lnTo>
                  <a:lnTo>
                    <a:pt x="2207" y="10854"/>
                  </a:lnTo>
                  <a:lnTo>
                    <a:pt x="2207" y="10854"/>
                  </a:lnTo>
                  <a:lnTo>
                    <a:pt x="2483" y="10992"/>
                  </a:lnTo>
                  <a:lnTo>
                    <a:pt x="2758" y="11130"/>
                  </a:lnTo>
                  <a:lnTo>
                    <a:pt x="3074" y="11228"/>
                  </a:lnTo>
                  <a:lnTo>
                    <a:pt x="3409" y="11327"/>
                  </a:lnTo>
                  <a:lnTo>
                    <a:pt x="3743" y="11406"/>
                  </a:lnTo>
                  <a:lnTo>
                    <a:pt x="4078" y="11445"/>
                  </a:lnTo>
                  <a:lnTo>
                    <a:pt x="4433" y="11484"/>
                  </a:lnTo>
                  <a:lnTo>
                    <a:pt x="4787" y="11504"/>
                  </a:lnTo>
                  <a:lnTo>
                    <a:pt x="5142" y="11484"/>
                  </a:lnTo>
                  <a:lnTo>
                    <a:pt x="5477" y="11465"/>
                  </a:lnTo>
                  <a:lnTo>
                    <a:pt x="5831" y="11425"/>
                  </a:lnTo>
                  <a:lnTo>
                    <a:pt x="6166" y="11347"/>
                  </a:lnTo>
                  <a:lnTo>
                    <a:pt x="6501" y="11268"/>
                  </a:lnTo>
                  <a:lnTo>
                    <a:pt x="6816" y="11169"/>
                  </a:lnTo>
                  <a:lnTo>
                    <a:pt x="7112" y="11051"/>
                  </a:lnTo>
                  <a:lnTo>
                    <a:pt x="7388" y="10893"/>
                  </a:lnTo>
                  <a:lnTo>
                    <a:pt x="7388" y="10893"/>
                  </a:lnTo>
                  <a:lnTo>
                    <a:pt x="7644" y="10736"/>
                  </a:lnTo>
                  <a:lnTo>
                    <a:pt x="7880" y="10559"/>
                  </a:lnTo>
                  <a:lnTo>
                    <a:pt x="8077" y="10381"/>
                  </a:lnTo>
                  <a:lnTo>
                    <a:pt x="8235" y="10184"/>
                  </a:lnTo>
                  <a:lnTo>
                    <a:pt x="8353" y="9987"/>
                  </a:lnTo>
                  <a:lnTo>
                    <a:pt x="8432" y="9790"/>
                  </a:lnTo>
                  <a:lnTo>
                    <a:pt x="8491" y="9593"/>
                  </a:lnTo>
                  <a:lnTo>
                    <a:pt x="8510" y="9377"/>
                  </a:lnTo>
                  <a:lnTo>
                    <a:pt x="8510" y="6895"/>
                  </a:lnTo>
                  <a:lnTo>
                    <a:pt x="8510" y="6895"/>
                  </a:lnTo>
                  <a:lnTo>
                    <a:pt x="8806" y="6678"/>
                  </a:lnTo>
                  <a:lnTo>
                    <a:pt x="9062" y="6442"/>
                  </a:lnTo>
                  <a:lnTo>
                    <a:pt x="9259" y="6205"/>
                  </a:lnTo>
                  <a:lnTo>
                    <a:pt x="9436" y="5969"/>
                  </a:lnTo>
                  <a:lnTo>
                    <a:pt x="9554" y="5713"/>
                  </a:lnTo>
                  <a:lnTo>
                    <a:pt x="9633" y="5457"/>
                  </a:lnTo>
                  <a:lnTo>
                    <a:pt x="9673" y="5201"/>
                  </a:lnTo>
                  <a:lnTo>
                    <a:pt x="9692" y="4945"/>
                  </a:lnTo>
                  <a:lnTo>
                    <a:pt x="9692" y="4945"/>
                  </a:lnTo>
                  <a:lnTo>
                    <a:pt x="9692" y="2837"/>
                  </a:lnTo>
                  <a:lnTo>
                    <a:pt x="9692" y="2837"/>
                  </a:lnTo>
                  <a:lnTo>
                    <a:pt x="9673" y="2561"/>
                  </a:lnTo>
                  <a:lnTo>
                    <a:pt x="9613" y="2305"/>
                  </a:lnTo>
                  <a:lnTo>
                    <a:pt x="9515" y="2049"/>
                  </a:lnTo>
                  <a:lnTo>
                    <a:pt x="9357" y="1793"/>
                  </a:lnTo>
                  <a:lnTo>
                    <a:pt x="9160" y="1537"/>
                  </a:lnTo>
                  <a:lnTo>
                    <a:pt x="8924" y="1300"/>
                  </a:lnTo>
                  <a:lnTo>
                    <a:pt x="8648" y="1084"/>
                  </a:lnTo>
                  <a:lnTo>
                    <a:pt x="8333" y="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72"/>
            <p:cNvSpPr/>
            <p:nvPr/>
          </p:nvSpPr>
          <p:spPr>
            <a:xfrm>
              <a:off x="1655475" y="2074475"/>
              <a:ext cx="187650" cy="108875"/>
            </a:xfrm>
            <a:custGeom>
              <a:avLst/>
              <a:gdLst/>
              <a:ahLst/>
              <a:cxnLst/>
              <a:rect l="l" t="t" r="r" b="b"/>
              <a:pathLst>
                <a:path w="7506" h="4355" extrusionOk="0">
                  <a:moveTo>
                    <a:pt x="3803" y="1"/>
                  </a:moveTo>
                  <a:lnTo>
                    <a:pt x="3448" y="20"/>
                  </a:lnTo>
                  <a:lnTo>
                    <a:pt x="3074" y="40"/>
                  </a:lnTo>
                  <a:lnTo>
                    <a:pt x="2739" y="80"/>
                  </a:lnTo>
                  <a:lnTo>
                    <a:pt x="2384" y="158"/>
                  </a:lnTo>
                  <a:lnTo>
                    <a:pt x="2049" y="237"/>
                  </a:lnTo>
                  <a:lnTo>
                    <a:pt x="1734" y="336"/>
                  </a:lnTo>
                  <a:lnTo>
                    <a:pt x="1419" y="474"/>
                  </a:lnTo>
                  <a:lnTo>
                    <a:pt x="1124" y="611"/>
                  </a:lnTo>
                  <a:lnTo>
                    <a:pt x="946" y="730"/>
                  </a:lnTo>
                  <a:lnTo>
                    <a:pt x="789" y="848"/>
                  </a:lnTo>
                  <a:lnTo>
                    <a:pt x="631" y="966"/>
                  </a:lnTo>
                  <a:lnTo>
                    <a:pt x="493" y="1084"/>
                  </a:lnTo>
                  <a:lnTo>
                    <a:pt x="375" y="1202"/>
                  </a:lnTo>
                  <a:lnTo>
                    <a:pt x="277" y="1340"/>
                  </a:lnTo>
                  <a:lnTo>
                    <a:pt x="198" y="1478"/>
                  </a:lnTo>
                  <a:lnTo>
                    <a:pt x="119" y="1616"/>
                  </a:lnTo>
                  <a:lnTo>
                    <a:pt x="60" y="1754"/>
                  </a:lnTo>
                  <a:lnTo>
                    <a:pt x="21" y="1892"/>
                  </a:lnTo>
                  <a:lnTo>
                    <a:pt x="1" y="2030"/>
                  </a:lnTo>
                  <a:lnTo>
                    <a:pt x="1" y="2168"/>
                  </a:lnTo>
                  <a:lnTo>
                    <a:pt x="1" y="2305"/>
                  </a:lnTo>
                  <a:lnTo>
                    <a:pt x="21" y="2443"/>
                  </a:lnTo>
                  <a:lnTo>
                    <a:pt x="60" y="2581"/>
                  </a:lnTo>
                  <a:lnTo>
                    <a:pt x="119" y="2719"/>
                  </a:lnTo>
                  <a:lnTo>
                    <a:pt x="218" y="2916"/>
                  </a:lnTo>
                  <a:lnTo>
                    <a:pt x="336" y="3093"/>
                  </a:lnTo>
                  <a:lnTo>
                    <a:pt x="493" y="3271"/>
                  </a:lnTo>
                  <a:lnTo>
                    <a:pt x="690" y="3428"/>
                  </a:lnTo>
                  <a:lnTo>
                    <a:pt x="868" y="3566"/>
                  </a:lnTo>
                  <a:lnTo>
                    <a:pt x="1065" y="3684"/>
                  </a:lnTo>
                  <a:lnTo>
                    <a:pt x="1340" y="3842"/>
                  </a:lnTo>
                  <a:lnTo>
                    <a:pt x="1636" y="3980"/>
                  </a:lnTo>
                  <a:lnTo>
                    <a:pt x="1951" y="4098"/>
                  </a:lnTo>
                  <a:lnTo>
                    <a:pt x="2286" y="4177"/>
                  </a:lnTo>
                  <a:lnTo>
                    <a:pt x="2621" y="4256"/>
                  </a:lnTo>
                  <a:lnTo>
                    <a:pt x="2975" y="4315"/>
                  </a:lnTo>
                  <a:lnTo>
                    <a:pt x="3330" y="4334"/>
                  </a:lnTo>
                  <a:lnTo>
                    <a:pt x="3684" y="4354"/>
                  </a:lnTo>
                  <a:lnTo>
                    <a:pt x="4059" y="4354"/>
                  </a:lnTo>
                  <a:lnTo>
                    <a:pt x="4413" y="4315"/>
                  </a:lnTo>
                  <a:lnTo>
                    <a:pt x="4768" y="4275"/>
                  </a:lnTo>
                  <a:lnTo>
                    <a:pt x="5103" y="4216"/>
                  </a:lnTo>
                  <a:lnTo>
                    <a:pt x="5438" y="4118"/>
                  </a:lnTo>
                  <a:lnTo>
                    <a:pt x="5772" y="4019"/>
                  </a:lnTo>
                  <a:lnTo>
                    <a:pt x="6068" y="3901"/>
                  </a:lnTo>
                  <a:lnTo>
                    <a:pt x="6363" y="3743"/>
                  </a:lnTo>
                  <a:lnTo>
                    <a:pt x="6600" y="3606"/>
                  </a:lnTo>
                  <a:lnTo>
                    <a:pt x="6797" y="3448"/>
                  </a:lnTo>
                  <a:lnTo>
                    <a:pt x="6994" y="3290"/>
                  </a:lnTo>
                  <a:lnTo>
                    <a:pt x="7151" y="3113"/>
                  </a:lnTo>
                  <a:lnTo>
                    <a:pt x="7269" y="2936"/>
                  </a:lnTo>
                  <a:lnTo>
                    <a:pt x="7368" y="2739"/>
                  </a:lnTo>
                  <a:lnTo>
                    <a:pt x="7427" y="2601"/>
                  </a:lnTo>
                  <a:lnTo>
                    <a:pt x="7466" y="2483"/>
                  </a:lnTo>
                  <a:lnTo>
                    <a:pt x="7486" y="2345"/>
                  </a:lnTo>
                  <a:lnTo>
                    <a:pt x="7506" y="2207"/>
                  </a:lnTo>
                  <a:lnTo>
                    <a:pt x="7486" y="2069"/>
                  </a:lnTo>
                  <a:lnTo>
                    <a:pt x="7466" y="1931"/>
                  </a:lnTo>
                  <a:lnTo>
                    <a:pt x="7427" y="1793"/>
                  </a:lnTo>
                  <a:lnTo>
                    <a:pt x="7388" y="1655"/>
                  </a:lnTo>
                  <a:lnTo>
                    <a:pt x="7329" y="1518"/>
                  </a:lnTo>
                  <a:lnTo>
                    <a:pt x="7230" y="1380"/>
                  </a:lnTo>
                  <a:lnTo>
                    <a:pt x="7151" y="1261"/>
                  </a:lnTo>
                  <a:lnTo>
                    <a:pt x="7033" y="1143"/>
                  </a:lnTo>
                  <a:lnTo>
                    <a:pt x="6915" y="1005"/>
                  </a:lnTo>
                  <a:lnTo>
                    <a:pt x="6757" y="887"/>
                  </a:lnTo>
                  <a:lnTo>
                    <a:pt x="6619" y="789"/>
                  </a:lnTo>
                  <a:lnTo>
                    <a:pt x="6442" y="671"/>
                  </a:lnTo>
                  <a:lnTo>
                    <a:pt x="6166" y="513"/>
                  </a:lnTo>
                  <a:lnTo>
                    <a:pt x="5851" y="395"/>
                  </a:lnTo>
                  <a:lnTo>
                    <a:pt x="5536" y="277"/>
                  </a:lnTo>
                  <a:lnTo>
                    <a:pt x="5201" y="178"/>
                  </a:lnTo>
                  <a:lnTo>
                    <a:pt x="4866" y="99"/>
                  </a:lnTo>
                  <a:lnTo>
                    <a:pt x="4512" y="60"/>
                  </a:lnTo>
                  <a:lnTo>
                    <a:pt x="4157" y="2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7" name="Google Shape;4287;p72"/>
          <p:cNvGrpSpPr/>
          <p:nvPr/>
        </p:nvGrpSpPr>
        <p:grpSpPr>
          <a:xfrm>
            <a:off x="7150978" y="175749"/>
            <a:ext cx="1875861" cy="1182997"/>
            <a:chOff x="3950825" y="2616175"/>
            <a:chExt cx="1119850" cy="706225"/>
          </a:xfrm>
        </p:grpSpPr>
        <p:sp>
          <p:nvSpPr>
            <p:cNvPr id="4288" name="Google Shape;4288;p72"/>
            <p:cNvSpPr/>
            <p:nvPr/>
          </p:nvSpPr>
          <p:spPr>
            <a:xfrm>
              <a:off x="3950825" y="2721575"/>
              <a:ext cx="1119850" cy="600825"/>
            </a:xfrm>
            <a:custGeom>
              <a:avLst/>
              <a:gdLst/>
              <a:ahLst/>
              <a:cxnLst/>
              <a:rect l="l" t="t" r="r" b="b"/>
              <a:pathLst>
                <a:path w="44794" h="24033" extrusionOk="0">
                  <a:moveTo>
                    <a:pt x="19423" y="0"/>
                  </a:moveTo>
                  <a:lnTo>
                    <a:pt x="19147" y="20"/>
                  </a:lnTo>
                  <a:lnTo>
                    <a:pt x="18556" y="99"/>
                  </a:lnTo>
                  <a:lnTo>
                    <a:pt x="17906" y="217"/>
                  </a:lnTo>
                  <a:lnTo>
                    <a:pt x="17236" y="375"/>
                  </a:lnTo>
                  <a:lnTo>
                    <a:pt x="16527" y="572"/>
                  </a:lnTo>
                  <a:lnTo>
                    <a:pt x="15798" y="808"/>
                  </a:lnTo>
                  <a:lnTo>
                    <a:pt x="15030" y="1064"/>
                  </a:lnTo>
                  <a:lnTo>
                    <a:pt x="14262" y="1379"/>
                  </a:lnTo>
                  <a:lnTo>
                    <a:pt x="13454" y="1694"/>
                  </a:lnTo>
                  <a:lnTo>
                    <a:pt x="12646" y="2049"/>
                  </a:lnTo>
                  <a:lnTo>
                    <a:pt x="11819" y="2423"/>
                  </a:lnTo>
                  <a:lnTo>
                    <a:pt x="11011" y="2817"/>
                  </a:lnTo>
                  <a:lnTo>
                    <a:pt x="10184" y="3231"/>
                  </a:lnTo>
                  <a:lnTo>
                    <a:pt x="9357" y="3664"/>
                  </a:lnTo>
                  <a:lnTo>
                    <a:pt x="8549" y="4098"/>
                  </a:lnTo>
                  <a:lnTo>
                    <a:pt x="7742" y="4551"/>
                  </a:lnTo>
                  <a:lnTo>
                    <a:pt x="6973" y="4984"/>
                  </a:lnTo>
                  <a:lnTo>
                    <a:pt x="6205" y="5437"/>
                  </a:lnTo>
                  <a:lnTo>
                    <a:pt x="5476" y="5890"/>
                  </a:lnTo>
                  <a:lnTo>
                    <a:pt x="4767" y="6343"/>
                  </a:lnTo>
                  <a:lnTo>
                    <a:pt x="4078" y="6796"/>
                  </a:lnTo>
                  <a:lnTo>
                    <a:pt x="3447" y="7230"/>
                  </a:lnTo>
                  <a:lnTo>
                    <a:pt x="2837" y="7663"/>
                  </a:lnTo>
                  <a:lnTo>
                    <a:pt x="2285" y="8057"/>
                  </a:lnTo>
                  <a:lnTo>
                    <a:pt x="1793" y="8451"/>
                  </a:lnTo>
                  <a:lnTo>
                    <a:pt x="1340" y="8825"/>
                  </a:lnTo>
                  <a:lnTo>
                    <a:pt x="946" y="9180"/>
                  </a:lnTo>
                  <a:lnTo>
                    <a:pt x="611" y="9515"/>
                  </a:lnTo>
                  <a:lnTo>
                    <a:pt x="355" y="9810"/>
                  </a:lnTo>
                  <a:lnTo>
                    <a:pt x="158" y="10066"/>
                  </a:lnTo>
                  <a:lnTo>
                    <a:pt x="99" y="10184"/>
                  </a:lnTo>
                  <a:lnTo>
                    <a:pt x="40" y="10302"/>
                  </a:lnTo>
                  <a:lnTo>
                    <a:pt x="20" y="10401"/>
                  </a:lnTo>
                  <a:lnTo>
                    <a:pt x="0" y="10499"/>
                  </a:lnTo>
                  <a:lnTo>
                    <a:pt x="20" y="10598"/>
                  </a:lnTo>
                  <a:lnTo>
                    <a:pt x="59" y="10696"/>
                  </a:lnTo>
                  <a:lnTo>
                    <a:pt x="118" y="10834"/>
                  </a:lnTo>
                  <a:lnTo>
                    <a:pt x="217" y="10953"/>
                  </a:lnTo>
                  <a:lnTo>
                    <a:pt x="473" y="11268"/>
                  </a:lnTo>
                  <a:lnTo>
                    <a:pt x="828" y="11622"/>
                  </a:lnTo>
                  <a:lnTo>
                    <a:pt x="1261" y="12016"/>
                  </a:lnTo>
                  <a:lnTo>
                    <a:pt x="1793" y="12450"/>
                  </a:lnTo>
                  <a:lnTo>
                    <a:pt x="2384" y="12903"/>
                  </a:lnTo>
                  <a:lnTo>
                    <a:pt x="3053" y="13415"/>
                  </a:lnTo>
                  <a:lnTo>
                    <a:pt x="3782" y="13927"/>
                  </a:lnTo>
                  <a:lnTo>
                    <a:pt x="4570" y="14479"/>
                  </a:lnTo>
                  <a:lnTo>
                    <a:pt x="5417" y="15030"/>
                  </a:lnTo>
                  <a:lnTo>
                    <a:pt x="6304" y="15601"/>
                  </a:lnTo>
                  <a:lnTo>
                    <a:pt x="7229" y="16192"/>
                  </a:lnTo>
                  <a:lnTo>
                    <a:pt x="8175" y="16783"/>
                  </a:lnTo>
                  <a:lnTo>
                    <a:pt x="9180" y="17374"/>
                  </a:lnTo>
                  <a:lnTo>
                    <a:pt x="10184" y="17965"/>
                  </a:lnTo>
                  <a:lnTo>
                    <a:pt x="11208" y="18556"/>
                  </a:lnTo>
                  <a:lnTo>
                    <a:pt x="12252" y="19127"/>
                  </a:lnTo>
                  <a:lnTo>
                    <a:pt x="13296" y="19699"/>
                  </a:lnTo>
                  <a:lnTo>
                    <a:pt x="14321" y="20250"/>
                  </a:lnTo>
                  <a:lnTo>
                    <a:pt x="15365" y="20762"/>
                  </a:lnTo>
                  <a:lnTo>
                    <a:pt x="16389" y="21274"/>
                  </a:lnTo>
                  <a:lnTo>
                    <a:pt x="17374" y="21727"/>
                  </a:lnTo>
                  <a:lnTo>
                    <a:pt x="18359" y="22181"/>
                  </a:lnTo>
                  <a:lnTo>
                    <a:pt x="19304" y="22574"/>
                  </a:lnTo>
                  <a:lnTo>
                    <a:pt x="20211" y="22929"/>
                  </a:lnTo>
                  <a:lnTo>
                    <a:pt x="21077" y="23244"/>
                  </a:lnTo>
                  <a:lnTo>
                    <a:pt x="21885" y="23520"/>
                  </a:lnTo>
                  <a:lnTo>
                    <a:pt x="22653" y="23737"/>
                  </a:lnTo>
                  <a:lnTo>
                    <a:pt x="23362" y="23894"/>
                  </a:lnTo>
                  <a:lnTo>
                    <a:pt x="23677" y="23953"/>
                  </a:lnTo>
                  <a:lnTo>
                    <a:pt x="23993" y="23993"/>
                  </a:lnTo>
                  <a:lnTo>
                    <a:pt x="24288" y="24012"/>
                  </a:lnTo>
                  <a:lnTo>
                    <a:pt x="24544" y="24032"/>
                  </a:lnTo>
                  <a:lnTo>
                    <a:pt x="24781" y="24032"/>
                  </a:lnTo>
                  <a:lnTo>
                    <a:pt x="25096" y="23973"/>
                  </a:lnTo>
                  <a:lnTo>
                    <a:pt x="25509" y="23855"/>
                  </a:lnTo>
                  <a:lnTo>
                    <a:pt x="25982" y="23678"/>
                  </a:lnTo>
                  <a:lnTo>
                    <a:pt x="26534" y="23461"/>
                  </a:lnTo>
                  <a:lnTo>
                    <a:pt x="27144" y="23185"/>
                  </a:lnTo>
                  <a:lnTo>
                    <a:pt x="27834" y="22870"/>
                  </a:lnTo>
                  <a:lnTo>
                    <a:pt x="28543" y="22515"/>
                  </a:lnTo>
                  <a:lnTo>
                    <a:pt x="30119" y="21708"/>
                  </a:lnTo>
                  <a:lnTo>
                    <a:pt x="31833" y="20782"/>
                  </a:lnTo>
                  <a:lnTo>
                    <a:pt x="33625" y="19758"/>
                  </a:lnTo>
                  <a:lnTo>
                    <a:pt x="35437" y="18714"/>
                  </a:lnTo>
                  <a:lnTo>
                    <a:pt x="37230" y="17630"/>
                  </a:lnTo>
                  <a:lnTo>
                    <a:pt x="38944" y="16567"/>
                  </a:lnTo>
                  <a:lnTo>
                    <a:pt x="40539" y="15542"/>
                  </a:lnTo>
                  <a:lnTo>
                    <a:pt x="41938" y="14597"/>
                  </a:lnTo>
                  <a:lnTo>
                    <a:pt x="42568" y="14163"/>
                  </a:lnTo>
                  <a:lnTo>
                    <a:pt x="43120" y="13750"/>
                  </a:lnTo>
                  <a:lnTo>
                    <a:pt x="43612" y="13375"/>
                  </a:lnTo>
                  <a:lnTo>
                    <a:pt x="44026" y="13041"/>
                  </a:lnTo>
                  <a:lnTo>
                    <a:pt x="44361" y="12745"/>
                  </a:lnTo>
                  <a:lnTo>
                    <a:pt x="44597" y="12509"/>
                  </a:lnTo>
                  <a:lnTo>
                    <a:pt x="44676" y="12390"/>
                  </a:lnTo>
                  <a:lnTo>
                    <a:pt x="44755" y="12292"/>
                  </a:lnTo>
                  <a:lnTo>
                    <a:pt x="44774" y="12213"/>
                  </a:lnTo>
                  <a:lnTo>
                    <a:pt x="44794" y="12154"/>
                  </a:lnTo>
                  <a:lnTo>
                    <a:pt x="44774" y="12095"/>
                  </a:lnTo>
                  <a:lnTo>
                    <a:pt x="44735" y="12016"/>
                  </a:lnTo>
                  <a:lnTo>
                    <a:pt x="44577" y="11819"/>
                  </a:lnTo>
                  <a:lnTo>
                    <a:pt x="44301" y="11583"/>
                  </a:lnTo>
                  <a:lnTo>
                    <a:pt x="43947" y="11287"/>
                  </a:lnTo>
                  <a:lnTo>
                    <a:pt x="43494" y="10972"/>
                  </a:lnTo>
                  <a:lnTo>
                    <a:pt x="42942" y="10598"/>
                  </a:lnTo>
                  <a:lnTo>
                    <a:pt x="42332" y="10204"/>
                  </a:lnTo>
                  <a:lnTo>
                    <a:pt x="41662" y="9771"/>
                  </a:lnTo>
                  <a:lnTo>
                    <a:pt x="40086" y="8825"/>
                  </a:lnTo>
                  <a:lnTo>
                    <a:pt x="38313" y="7801"/>
                  </a:lnTo>
                  <a:lnTo>
                    <a:pt x="36383" y="6717"/>
                  </a:lnTo>
                  <a:lnTo>
                    <a:pt x="34334" y="5634"/>
                  </a:lnTo>
                  <a:lnTo>
                    <a:pt x="32226" y="4570"/>
                  </a:lnTo>
                  <a:lnTo>
                    <a:pt x="31143" y="4038"/>
                  </a:lnTo>
                  <a:lnTo>
                    <a:pt x="30079" y="3526"/>
                  </a:lnTo>
                  <a:lnTo>
                    <a:pt x="29035" y="3054"/>
                  </a:lnTo>
                  <a:lnTo>
                    <a:pt x="27991" y="2581"/>
                  </a:lnTo>
                  <a:lnTo>
                    <a:pt x="26967" y="2147"/>
                  </a:lnTo>
                  <a:lnTo>
                    <a:pt x="25962" y="1734"/>
                  </a:lnTo>
                  <a:lnTo>
                    <a:pt x="24997" y="1359"/>
                  </a:lnTo>
                  <a:lnTo>
                    <a:pt x="24071" y="1025"/>
                  </a:lnTo>
                  <a:lnTo>
                    <a:pt x="23205" y="709"/>
                  </a:lnTo>
                  <a:lnTo>
                    <a:pt x="22377" y="473"/>
                  </a:lnTo>
                  <a:lnTo>
                    <a:pt x="21609" y="256"/>
                  </a:lnTo>
                  <a:lnTo>
                    <a:pt x="20900" y="118"/>
                  </a:lnTo>
                  <a:lnTo>
                    <a:pt x="20565" y="59"/>
                  </a:lnTo>
                  <a:lnTo>
                    <a:pt x="20250" y="2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72"/>
            <p:cNvSpPr/>
            <p:nvPr/>
          </p:nvSpPr>
          <p:spPr>
            <a:xfrm>
              <a:off x="4503350" y="2652625"/>
              <a:ext cx="84225" cy="48775"/>
            </a:xfrm>
            <a:custGeom>
              <a:avLst/>
              <a:gdLst/>
              <a:ahLst/>
              <a:cxnLst/>
              <a:rect l="l" t="t" r="r" b="b"/>
              <a:pathLst>
                <a:path w="3369" h="1951" extrusionOk="0">
                  <a:moveTo>
                    <a:pt x="1" y="1"/>
                  </a:moveTo>
                  <a:lnTo>
                    <a:pt x="3369" y="1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72"/>
            <p:cNvSpPr/>
            <p:nvPr/>
          </p:nvSpPr>
          <p:spPr>
            <a:xfrm>
              <a:off x="4599375" y="27176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1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72"/>
            <p:cNvSpPr/>
            <p:nvPr/>
          </p:nvSpPr>
          <p:spPr>
            <a:xfrm>
              <a:off x="4598400" y="2720575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20" y="1"/>
                  </a:move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72"/>
            <p:cNvSpPr/>
            <p:nvPr/>
          </p:nvSpPr>
          <p:spPr>
            <a:xfrm>
              <a:off x="4597400" y="2710725"/>
              <a:ext cx="1025" cy="2500"/>
            </a:xfrm>
            <a:custGeom>
              <a:avLst/>
              <a:gdLst/>
              <a:ahLst/>
              <a:cxnLst/>
              <a:rect l="l" t="t" r="r" b="b"/>
              <a:pathLst>
                <a:path w="41" h="1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72"/>
            <p:cNvSpPr/>
            <p:nvPr/>
          </p:nvSpPr>
          <p:spPr>
            <a:xfrm>
              <a:off x="4587550" y="270137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" y="1"/>
                  </a:moveTo>
                  <a:lnTo>
                    <a:pt x="1" y="1"/>
                  </a:lnTo>
                  <a:lnTo>
                    <a:pt x="119" y="79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119" y="7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72"/>
            <p:cNvSpPr/>
            <p:nvPr/>
          </p:nvSpPr>
          <p:spPr>
            <a:xfrm>
              <a:off x="4593975" y="27063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0" y="1"/>
                  </a:moveTo>
                  <a:lnTo>
                    <a:pt x="0" y="20"/>
                  </a:lnTo>
                  <a:lnTo>
                    <a:pt x="99" y="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72"/>
            <p:cNvSpPr/>
            <p:nvPr/>
          </p:nvSpPr>
          <p:spPr>
            <a:xfrm>
              <a:off x="4598900" y="2715175"/>
              <a:ext cx="500" cy="2475"/>
            </a:xfrm>
            <a:custGeom>
              <a:avLst/>
              <a:gdLst/>
              <a:ahLst/>
              <a:cxnLst/>
              <a:rect l="l" t="t" r="r" b="b"/>
              <a:pathLst>
                <a:path w="20" h="99" extrusionOk="0">
                  <a:moveTo>
                    <a:pt x="0" y="0"/>
                  </a:moveTo>
                  <a:lnTo>
                    <a:pt x="0" y="20"/>
                  </a:lnTo>
                  <a:lnTo>
                    <a:pt x="2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72"/>
            <p:cNvSpPr/>
            <p:nvPr/>
          </p:nvSpPr>
          <p:spPr>
            <a:xfrm>
              <a:off x="4032575" y="2645725"/>
              <a:ext cx="566825" cy="328000"/>
            </a:xfrm>
            <a:custGeom>
              <a:avLst/>
              <a:gdLst/>
              <a:ahLst/>
              <a:cxnLst/>
              <a:rect l="l" t="t" r="r" b="b"/>
              <a:pathLst>
                <a:path w="22673" h="13120" extrusionOk="0">
                  <a:moveTo>
                    <a:pt x="17630" y="1"/>
                  </a:moveTo>
                  <a:lnTo>
                    <a:pt x="17394" y="20"/>
                  </a:lnTo>
                  <a:lnTo>
                    <a:pt x="17157" y="40"/>
                  </a:lnTo>
                  <a:lnTo>
                    <a:pt x="16941" y="99"/>
                  </a:lnTo>
                  <a:lnTo>
                    <a:pt x="16744" y="178"/>
                  </a:lnTo>
                  <a:lnTo>
                    <a:pt x="16566" y="277"/>
                  </a:lnTo>
                  <a:lnTo>
                    <a:pt x="453" y="9574"/>
                  </a:lnTo>
                  <a:lnTo>
                    <a:pt x="355" y="9653"/>
                  </a:lnTo>
                  <a:lnTo>
                    <a:pt x="256" y="9712"/>
                  </a:lnTo>
                  <a:lnTo>
                    <a:pt x="197" y="9791"/>
                  </a:lnTo>
                  <a:lnTo>
                    <a:pt x="99" y="9889"/>
                  </a:lnTo>
                  <a:lnTo>
                    <a:pt x="79" y="9948"/>
                  </a:lnTo>
                  <a:lnTo>
                    <a:pt x="20" y="10047"/>
                  </a:lnTo>
                  <a:lnTo>
                    <a:pt x="0" y="10165"/>
                  </a:lnTo>
                  <a:lnTo>
                    <a:pt x="0" y="10283"/>
                  </a:lnTo>
                  <a:lnTo>
                    <a:pt x="20" y="10382"/>
                  </a:lnTo>
                  <a:lnTo>
                    <a:pt x="59" y="10500"/>
                  </a:lnTo>
                  <a:lnTo>
                    <a:pt x="118" y="10598"/>
                  </a:lnTo>
                  <a:lnTo>
                    <a:pt x="217" y="10697"/>
                  </a:lnTo>
                  <a:lnTo>
                    <a:pt x="315" y="10795"/>
                  </a:lnTo>
                  <a:lnTo>
                    <a:pt x="453" y="10894"/>
                  </a:lnTo>
                  <a:lnTo>
                    <a:pt x="3841" y="12844"/>
                  </a:lnTo>
                  <a:lnTo>
                    <a:pt x="4078" y="12962"/>
                  </a:lnTo>
                  <a:lnTo>
                    <a:pt x="4373" y="13061"/>
                  </a:lnTo>
                  <a:lnTo>
                    <a:pt x="4669" y="13100"/>
                  </a:lnTo>
                  <a:lnTo>
                    <a:pt x="4964" y="13120"/>
                  </a:lnTo>
                  <a:lnTo>
                    <a:pt x="5279" y="13100"/>
                  </a:lnTo>
                  <a:lnTo>
                    <a:pt x="5575" y="13061"/>
                  </a:lnTo>
                  <a:lnTo>
                    <a:pt x="5850" y="12962"/>
                  </a:lnTo>
                  <a:lnTo>
                    <a:pt x="6107" y="12844"/>
                  </a:lnTo>
                  <a:lnTo>
                    <a:pt x="22200" y="3546"/>
                  </a:lnTo>
                  <a:lnTo>
                    <a:pt x="22298" y="3468"/>
                  </a:lnTo>
                  <a:lnTo>
                    <a:pt x="22397" y="3389"/>
                  </a:lnTo>
                  <a:lnTo>
                    <a:pt x="22476" y="3310"/>
                  </a:lnTo>
                  <a:lnTo>
                    <a:pt x="22555" y="3231"/>
                  </a:lnTo>
                  <a:lnTo>
                    <a:pt x="22594" y="3152"/>
                  </a:lnTo>
                  <a:lnTo>
                    <a:pt x="22633" y="3074"/>
                  </a:lnTo>
                  <a:lnTo>
                    <a:pt x="22633" y="3054"/>
                  </a:lnTo>
                  <a:lnTo>
                    <a:pt x="22653" y="2995"/>
                  </a:lnTo>
                  <a:lnTo>
                    <a:pt x="22673" y="2896"/>
                  </a:lnTo>
                  <a:lnTo>
                    <a:pt x="22673" y="2877"/>
                  </a:lnTo>
                  <a:lnTo>
                    <a:pt x="22653" y="2778"/>
                  </a:lnTo>
                  <a:lnTo>
                    <a:pt x="22633" y="2699"/>
                  </a:lnTo>
                  <a:lnTo>
                    <a:pt x="22594" y="2601"/>
                  </a:lnTo>
                  <a:lnTo>
                    <a:pt x="22555" y="2542"/>
                  </a:lnTo>
                  <a:lnTo>
                    <a:pt x="22456" y="2424"/>
                  </a:lnTo>
                  <a:lnTo>
                    <a:pt x="22417" y="2384"/>
                  </a:lnTo>
                  <a:lnTo>
                    <a:pt x="22318" y="2305"/>
                  </a:lnTo>
                  <a:lnTo>
                    <a:pt x="22200" y="2227"/>
                  </a:lnTo>
                  <a:lnTo>
                    <a:pt x="18832" y="277"/>
                  </a:lnTo>
                  <a:lnTo>
                    <a:pt x="18753" y="237"/>
                  </a:lnTo>
                  <a:lnTo>
                    <a:pt x="18654" y="198"/>
                  </a:lnTo>
                  <a:lnTo>
                    <a:pt x="18477" y="119"/>
                  </a:lnTo>
                  <a:lnTo>
                    <a:pt x="18300" y="60"/>
                  </a:lnTo>
                  <a:lnTo>
                    <a:pt x="18083" y="20"/>
                  </a:lnTo>
                  <a:lnTo>
                    <a:pt x="17847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72"/>
            <p:cNvSpPr/>
            <p:nvPr/>
          </p:nvSpPr>
          <p:spPr>
            <a:xfrm>
              <a:off x="4821475" y="2843700"/>
              <a:ext cx="1025" cy="2975"/>
            </a:xfrm>
            <a:custGeom>
              <a:avLst/>
              <a:gdLst/>
              <a:ahLst/>
              <a:cxnLst/>
              <a:rect l="l" t="t" r="r" b="b"/>
              <a:pathLst>
                <a:path w="41" h="11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0" y="60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72"/>
            <p:cNvSpPr/>
            <p:nvPr/>
          </p:nvSpPr>
          <p:spPr>
            <a:xfrm>
              <a:off x="4450175" y="2850600"/>
              <a:ext cx="34000" cy="20200"/>
            </a:xfrm>
            <a:custGeom>
              <a:avLst/>
              <a:gdLst/>
              <a:ahLst/>
              <a:cxnLst/>
              <a:rect l="l" t="t" r="r" b="b"/>
              <a:pathLst>
                <a:path w="1360" h="808" extrusionOk="0">
                  <a:moveTo>
                    <a:pt x="0" y="808"/>
                  </a:moveTo>
                  <a:lnTo>
                    <a:pt x="0" y="808"/>
                  </a:lnTo>
                  <a:lnTo>
                    <a:pt x="40" y="768"/>
                  </a:lnTo>
                  <a:lnTo>
                    <a:pt x="1359" y="0"/>
                  </a:lnTo>
                  <a:lnTo>
                    <a:pt x="40" y="768"/>
                  </a:lnTo>
                  <a:lnTo>
                    <a:pt x="40" y="768"/>
                  </a:lnTo>
                  <a:lnTo>
                    <a:pt x="0" y="808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72"/>
            <p:cNvSpPr/>
            <p:nvPr/>
          </p:nvSpPr>
          <p:spPr>
            <a:xfrm>
              <a:off x="4616625" y="287275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5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72"/>
            <p:cNvSpPr/>
            <p:nvPr/>
          </p:nvSpPr>
          <p:spPr>
            <a:xfrm>
              <a:off x="4446725" y="2876200"/>
              <a:ext cx="500" cy="2500"/>
            </a:xfrm>
            <a:custGeom>
              <a:avLst/>
              <a:gdLst/>
              <a:ahLst/>
              <a:cxnLst/>
              <a:rect l="l" t="t" r="r" b="b"/>
              <a:pathLst>
                <a:path w="20" h="100" extrusionOk="0">
                  <a:moveTo>
                    <a:pt x="20" y="99"/>
                  </a:moveTo>
                  <a:lnTo>
                    <a:pt x="20" y="99"/>
                  </a:lnTo>
                  <a:lnTo>
                    <a:pt x="20" y="99"/>
                  </a:ln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0"/>
                  </a:lnTo>
                  <a:lnTo>
                    <a:pt x="20" y="99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72"/>
            <p:cNvSpPr/>
            <p:nvPr/>
          </p:nvSpPr>
          <p:spPr>
            <a:xfrm>
              <a:off x="4447700" y="287965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40" y="60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60" y="60"/>
                  </a:lnTo>
                  <a:lnTo>
                    <a:pt x="1" y="0"/>
                  </a:lnTo>
                  <a:close/>
                  <a:moveTo>
                    <a:pt x="99" y="89"/>
                  </a:moveTo>
                  <a:lnTo>
                    <a:pt x="139" y="119"/>
                  </a:lnTo>
                  <a:lnTo>
                    <a:pt x="119" y="99"/>
                  </a:lnTo>
                  <a:lnTo>
                    <a:pt x="99" y="8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72"/>
            <p:cNvSpPr/>
            <p:nvPr/>
          </p:nvSpPr>
          <p:spPr>
            <a:xfrm>
              <a:off x="4617100" y="2873750"/>
              <a:ext cx="525" cy="24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59"/>
                  </a:lnTo>
                  <a:lnTo>
                    <a:pt x="21" y="99"/>
                  </a:lnTo>
                  <a:lnTo>
                    <a:pt x="21" y="99"/>
                  </a:lnTo>
                  <a:lnTo>
                    <a:pt x="21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72"/>
            <p:cNvSpPr/>
            <p:nvPr/>
          </p:nvSpPr>
          <p:spPr>
            <a:xfrm>
              <a:off x="4613175" y="2869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0" y="0"/>
                  </a:moveTo>
                  <a:lnTo>
                    <a:pt x="0" y="0"/>
                  </a:lnTo>
                  <a:lnTo>
                    <a:pt x="79" y="60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72"/>
            <p:cNvSpPr/>
            <p:nvPr/>
          </p:nvSpPr>
          <p:spPr>
            <a:xfrm>
              <a:off x="4043900" y="2652625"/>
              <a:ext cx="402850" cy="232475"/>
            </a:xfrm>
            <a:custGeom>
              <a:avLst/>
              <a:gdLst/>
              <a:ahLst/>
              <a:cxnLst/>
              <a:rect l="l" t="t" r="r" b="b"/>
              <a:pathLst>
                <a:path w="16114" h="9299" extrusionOk="0">
                  <a:moveTo>
                    <a:pt x="0" y="9298"/>
                  </a:moveTo>
                  <a:lnTo>
                    <a:pt x="0" y="9298"/>
                  </a:lnTo>
                  <a:lnTo>
                    <a:pt x="0" y="9298"/>
                  </a:lnTo>
                  <a:lnTo>
                    <a:pt x="16113" y="1"/>
                  </a:lnTo>
                  <a:lnTo>
                    <a:pt x="16113" y="1"/>
                  </a:lnTo>
                  <a:lnTo>
                    <a:pt x="0" y="9298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72"/>
            <p:cNvSpPr/>
            <p:nvPr/>
          </p:nvSpPr>
          <p:spPr>
            <a:xfrm>
              <a:off x="4333950" y="2894425"/>
              <a:ext cx="87175" cy="43350"/>
            </a:xfrm>
            <a:custGeom>
              <a:avLst/>
              <a:gdLst/>
              <a:ahLst/>
              <a:cxnLst/>
              <a:rect l="l" t="t" r="r" b="b"/>
              <a:pathLst>
                <a:path w="3487" h="1734" extrusionOk="0">
                  <a:moveTo>
                    <a:pt x="2817" y="99"/>
                  </a:moveTo>
                  <a:lnTo>
                    <a:pt x="0" y="1734"/>
                  </a:lnTo>
                  <a:lnTo>
                    <a:pt x="2817" y="99"/>
                  </a:lnTo>
                  <a:lnTo>
                    <a:pt x="2817" y="99"/>
                  </a:lnTo>
                  <a:lnTo>
                    <a:pt x="2955" y="40"/>
                  </a:lnTo>
                  <a:lnTo>
                    <a:pt x="3132" y="0"/>
                  </a:lnTo>
                  <a:lnTo>
                    <a:pt x="3310" y="0"/>
                  </a:lnTo>
                  <a:lnTo>
                    <a:pt x="3487" y="20"/>
                  </a:lnTo>
                  <a:lnTo>
                    <a:pt x="3487" y="20"/>
                  </a:lnTo>
                  <a:lnTo>
                    <a:pt x="3310" y="0"/>
                  </a:lnTo>
                  <a:lnTo>
                    <a:pt x="3132" y="0"/>
                  </a:lnTo>
                  <a:lnTo>
                    <a:pt x="2955" y="40"/>
                  </a:lnTo>
                  <a:lnTo>
                    <a:pt x="2817" y="99"/>
                  </a:lnTo>
                  <a:lnTo>
                    <a:pt x="2817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72"/>
            <p:cNvSpPr/>
            <p:nvPr/>
          </p:nvSpPr>
          <p:spPr>
            <a:xfrm>
              <a:off x="4037500" y="2888500"/>
              <a:ext cx="1500" cy="2000"/>
            </a:xfrm>
            <a:custGeom>
              <a:avLst/>
              <a:gdLst/>
              <a:ahLst/>
              <a:cxnLst/>
              <a:rect l="l" t="t" r="r" b="b"/>
              <a:pathLst>
                <a:path w="60" h="80" extrusionOk="0">
                  <a:moveTo>
                    <a:pt x="59" y="1"/>
                  </a:moveTo>
                  <a:lnTo>
                    <a:pt x="0" y="80"/>
                  </a:lnTo>
                  <a:lnTo>
                    <a:pt x="20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72"/>
            <p:cNvSpPr/>
            <p:nvPr/>
          </p:nvSpPr>
          <p:spPr>
            <a:xfrm>
              <a:off x="4034525" y="2892950"/>
              <a:ext cx="525" cy="1500"/>
            </a:xfrm>
            <a:custGeom>
              <a:avLst/>
              <a:gdLst/>
              <a:ahLst/>
              <a:cxnLst/>
              <a:rect l="l" t="t" r="r" b="b"/>
              <a:pathLst>
                <a:path w="21" h="60" extrusionOk="0">
                  <a:moveTo>
                    <a:pt x="1" y="59"/>
                  </a:moveTo>
                  <a:lnTo>
                    <a:pt x="1" y="59"/>
                  </a:lnTo>
                  <a:lnTo>
                    <a:pt x="1" y="59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72"/>
            <p:cNvSpPr/>
            <p:nvPr/>
          </p:nvSpPr>
          <p:spPr>
            <a:xfrm>
              <a:off x="4568850" y="2754075"/>
              <a:ext cx="253650" cy="147275"/>
            </a:xfrm>
            <a:custGeom>
              <a:avLst/>
              <a:gdLst/>
              <a:ahLst/>
              <a:cxnLst/>
              <a:rect l="l" t="t" r="r" b="b"/>
              <a:pathLst>
                <a:path w="10146" h="5891" extrusionOk="0">
                  <a:moveTo>
                    <a:pt x="3783" y="0"/>
                  </a:moveTo>
                  <a:lnTo>
                    <a:pt x="3625" y="20"/>
                  </a:lnTo>
                  <a:lnTo>
                    <a:pt x="3487" y="40"/>
                  </a:lnTo>
                  <a:lnTo>
                    <a:pt x="3349" y="79"/>
                  </a:lnTo>
                  <a:lnTo>
                    <a:pt x="3211" y="138"/>
                  </a:lnTo>
                  <a:lnTo>
                    <a:pt x="237" y="1872"/>
                  </a:lnTo>
                  <a:lnTo>
                    <a:pt x="138" y="1931"/>
                  </a:lnTo>
                  <a:lnTo>
                    <a:pt x="60" y="2010"/>
                  </a:lnTo>
                  <a:lnTo>
                    <a:pt x="20" y="2088"/>
                  </a:lnTo>
                  <a:lnTo>
                    <a:pt x="0" y="2187"/>
                  </a:lnTo>
                  <a:lnTo>
                    <a:pt x="20" y="2266"/>
                  </a:lnTo>
                  <a:lnTo>
                    <a:pt x="60" y="2364"/>
                  </a:lnTo>
                  <a:lnTo>
                    <a:pt x="138" y="2443"/>
                  </a:lnTo>
                  <a:lnTo>
                    <a:pt x="237" y="2502"/>
                  </a:lnTo>
                  <a:lnTo>
                    <a:pt x="5831" y="5752"/>
                  </a:lnTo>
                  <a:lnTo>
                    <a:pt x="5949" y="5811"/>
                  </a:lnTo>
                  <a:lnTo>
                    <a:pt x="6087" y="5851"/>
                  </a:lnTo>
                  <a:lnTo>
                    <a:pt x="6225" y="5870"/>
                  </a:lnTo>
                  <a:lnTo>
                    <a:pt x="6383" y="5890"/>
                  </a:lnTo>
                  <a:lnTo>
                    <a:pt x="6521" y="5870"/>
                  </a:lnTo>
                  <a:lnTo>
                    <a:pt x="6678" y="5851"/>
                  </a:lnTo>
                  <a:lnTo>
                    <a:pt x="6816" y="5811"/>
                  </a:lnTo>
                  <a:lnTo>
                    <a:pt x="6934" y="5752"/>
                  </a:lnTo>
                  <a:lnTo>
                    <a:pt x="9909" y="4019"/>
                  </a:lnTo>
                  <a:lnTo>
                    <a:pt x="10027" y="3960"/>
                  </a:lnTo>
                  <a:lnTo>
                    <a:pt x="10086" y="3881"/>
                  </a:lnTo>
                  <a:lnTo>
                    <a:pt x="10145" y="3782"/>
                  </a:lnTo>
                  <a:lnTo>
                    <a:pt x="10145" y="3704"/>
                  </a:lnTo>
                  <a:lnTo>
                    <a:pt x="10145" y="3645"/>
                  </a:lnTo>
                  <a:lnTo>
                    <a:pt x="10106" y="3585"/>
                  </a:lnTo>
                  <a:lnTo>
                    <a:pt x="10086" y="3526"/>
                  </a:lnTo>
                  <a:lnTo>
                    <a:pt x="10027" y="3448"/>
                  </a:lnTo>
                  <a:lnTo>
                    <a:pt x="9909" y="3388"/>
                  </a:lnTo>
                  <a:lnTo>
                    <a:pt x="4334" y="138"/>
                  </a:lnTo>
                  <a:lnTo>
                    <a:pt x="4216" y="79"/>
                  </a:lnTo>
                  <a:lnTo>
                    <a:pt x="4078" y="40"/>
                  </a:lnTo>
                  <a:lnTo>
                    <a:pt x="3920" y="20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rgbClr val="59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72"/>
            <p:cNvSpPr/>
            <p:nvPr/>
          </p:nvSpPr>
          <p:spPr>
            <a:xfrm>
              <a:off x="3981350" y="2905250"/>
              <a:ext cx="1065700" cy="369375"/>
            </a:xfrm>
            <a:custGeom>
              <a:avLst/>
              <a:gdLst/>
              <a:ahLst/>
              <a:cxnLst/>
              <a:rect l="l" t="t" r="r" b="b"/>
              <a:pathLst>
                <a:path w="42628" h="14775" extrusionOk="0">
                  <a:moveTo>
                    <a:pt x="0" y="1"/>
                  </a:moveTo>
                  <a:lnTo>
                    <a:pt x="0" y="1557"/>
                  </a:lnTo>
                  <a:lnTo>
                    <a:pt x="20" y="1714"/>
                  </a:lnTo>
                  <a:lnTo>
                    <a:pt x="60" y="1872"/>
                  </a:lnTo>
                  <a:lnTo>
                    <a:pt x="119" y="2030"/>
                  </a:lnTo>
                  <a:lnTo>
                    <a:pt x="217" y="2168"/>
                  </a:lnTo>
                  <a:lnTo>
                    <a:pt x="335" y="2325"/>
                  </a:lnTo>
                  <a:lnTo>
                    <a:pt x="473" y="2463"/>
                  </a:lnTo>
                  <a:lnTo>
                    <a:pt x="631" y="2601"/>
                  </a:lnTo>
                  <a:lnTo>
                    <a:pt x="828" y="2719"/>
                  </a:lnTo>
                  <a:lnTo>
                    <a:pt x="20782" y="14282"/>
                  </a:lnTo>
                  <a:lnTo>
                    <a:pt x="20999" y="14400"/>
                  </a:lnTo>
                  <a:lnTo>
                    <a:pt x="21215" y="14499"/>
                  </a:lnTo>
                  <a:lnTo>
                    <a:pt x="21472" y="14577"/>
                  </a:lnTo>
                  <a:lnTo>
                    <a:pt x="21708" y="14656"/>
                  </a:lnTo>
                  <a:lnTo>
                    <a:pt x="21984" y="14696"/>
                  </a:lnTo>
                  <a:lnTo>
                    <a:pt x="22240" y="14735"/>
                  </a:lnTo>
                  <a:lnTo>
                    <a:pt x="22516" y="14755"/>
                  </a:lnTo>
                  <a:lnTo>
                    <a:pt x="22791" y="14774"/>
                  </a:lnTo>
                  <a:lnTo>
                    <a:pt x="23067" y="14755"/>
                  </a:lnTo>
                  <a:lnTo>
                    <a:pt x="23343" y="14735"/>
                  </a:lnTo>
                  <a:lnTo>
                    <a:pt x="23599" y="14696"/>
                  </a:lnTo>
                  <a:lnTo>
                    <a:pt x="23875" y="14656"/>
                  </a:lnTo>
                  <a:lnTo>
                    <a:pt x="24131" y="14577"/>
                  </a:lnTo>
                  <a:lnTo>
                    <a:pt x="24367" y="14499"/>
                  </a:lnTo>
                  <a:lnTo>
                    <a:pt x="24604" y="14400"/>
                  </a:lnTo>
                  <a:lnTo>
                    <a:pt x="24820" y="14282"/>
                  </a:lnTo>
                  <a:lnTo>
                    <a:pt x="41780" y="4472"/>
                  </a:lnTo>
                  <a:lnTo>
                    <a:pt x="41977" y="4354"/>
                  </a:lnTo>
                  <a:lnTo>
                    <a:pt x="42155" y="4216"/>
                  </a:lnTo>
                  <a:lnTo>
                    <a:pt x="42293" y="4078"/>
                  </a:lnTo>
                  <a:lnTo>
                    <a:pt x="42411" y="3921"/>
                  </a:lnTo>
                  <a:lnTo>
                    <a:pt x="42509" y="3763"/>
                  </a:lnTo>
                  <a:lnTo>
                    <a:pt x="42588" y="3606"/>
                  </a:lnTo>
                  <a:lnTo>
                    <a:pt x="42608" y="3448"/>
                  </a:lnTo>
                  <a:lnTo>
                    <a:pt x="42627" y="3290"/>
                  </a:lnTo>
                  <a:lnTo>
                    <a:pt x="42627" y="1655"/>
                  </a:lnTo>
                  <a:lnTo>
                    <a:pt x="42608" y="1754"/>
                  </a:lnTo>
                  <a:lnTo>
                    <a:pt x="42588" y="1833"/>
                  </a:lnTo>
                  <a:lnTo>
                    <a:pt x="42568" y="1971"/>
                  </a:lnTo>
                  <a:lnTo>
                    <a:pt x="42529" y="2069"/>
                  </a:lnTo>
                  <a:lnTo>
                    <a:pt x="42490" y="2148"/>
                  </a:lnTo>
                  <a:lnTo>
                    <a:pt x="42411" y="2286"/>
                  </a:lnTo>
                  <a:lnTo>
                    <a:pt x="42332" y="2384"/>
                  </a:lnTo>
                  <a:lnTo>
                    <a:pt x="42233" y="2483"/>
                  </a:lnTo>
                  <a:lnTo>
                    <a:pt x="42155" y="2562"/>
                  </a:lnTo>
                  <a:lnTo>
                    <a:pt x="41977" y="2699"/>
                  </a:lnTo>
                  <a:lnTo>
                    <a:pt x="41780" y="2837"/>
                  </a:lnTo>
                  <a:lnTo>
                    <a:pt x="24820" y="12647"/>
                  </a:lnTo>
                  <a:lnTo>
                    <a:pt x="24604" y="12765"/>
                  </a:lnTo>
                  <a:lnTo>
                    <a:pt x="24367" y="12864"/>
                  </a:lnTo>
                  <a:lnTo>
                    <a:pt x="24111" y="12942"/>
                  </a:lnTo>
                  <a:lnTo>
                    <a:pt x="23855" y="13002"/>
                  </a:lnTo>
                  <a:lnTo>
                    <a:pt x="23599" y="13061"/>
                  </a:lnTo>
                  <a:lnTo>
                    <a:pt x="23343" y="13100"/>
                  </a:lnTo>
                  <a:lnTo>
                    <a:pt x="23067" y="13120"/>
                  </a:lnTo>
                  <a:lnTo>
                    <a:pt x="22516" y="13120"/>
                  </a:lnTo>
                  <a:lnTo>
                    <a:pt x="22240" y="13100"/>
                  </a:lnTo>
                  <a:lnTo>
                    <a:pt x="21984" y="13061"/>
                  </a:lnTo>
                  <a:lnTo>
                    <a:pt x="21708" y="13002"/>
                  </a:lnTo>
                  <a:lnTo>
                    <a:pt x="21452" y="12942"/>
                  </a:lnTo>
                  <a:lnTo>
                    <a:pt x="21215" y="12864"/>
                  </a:lnTo>
                  <a:lnTo>
                    <a:pt x="20979" y="12765"/>
                  </a:lnTo>
                  <a:lnTo>
                    <a:pt x="20762" y="12647"/>
                  </a:lnTo>
                  <a:lnTo>
                    <a:pt x="828" y="1084"/>
                  </a:lnTo>
                  <a:lnTo>
                    <a:pt x="631" y="946"/>
                  </a:lnTo>
                  <a:lnTo>
                    <a:pt x="454" y="808"/>
                  </a:lnTo>
                  <a:lnTo>
                    <a:pt x="375" y="730"/>
                  </a:lnTo>
                  <a:lnTo>
                    <a:pt x="276" y="631"/>
                  </a:lnTo>
                  <a:lnTo>
                    <a:pt x="197" y="533"/>
                  </a:lnTo>
                  <a:lnTo>
                    <a:pt x="138" y="414"/>
                  </a:lnTo>
                  <a:lnTo>
                    <a:pt x="99" y="316"/>
                  </a:lnTo>
                  <a:lnTo>
                    <a:pt x="40" y="217"/>
                  </a:lnTo>
                  <a:lnTo>
                    <a:pt x="20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72"/>
            <p:cNvSpPr/>
            <p:nvPr/>
          </p:nvSpPr>
          <p:spPr>
            <a:xfrm>
              <a:off x="4648625" y="289147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8" y="79"/>
                  </a:moveTo>
                  <a:lnTo>
                    <a:pt x="198" y="79"/>
                  </a:lnTo>
                  <a:lnTo>
                    <a:pt x="11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9" y="40"/>
                  </a:lnTo>
                  <a:lnTo>
                    <a:pt x="198" y="79"/>
                  </a:lnTo>
                  <a:lnTo>
                    <a:pt x="3014" y="169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72"/>
            <p:cNvSpPr/>
            <p:nvPr/>
          </p:nvSpPr>
          <p:spPr>
            <a:xfrm>
              <a:off x="4421100" y="2894925"/>
              <a:ext cx="74900" cy="42850"/>
            </a:xfrm>
            <a:custGeom>
              <a:avLst/>
              <a:gdLst/>
              <a:ahLst/>
              <a:cxnLst/>
              <a:rect l="l" t="t" r="r" b="b"/>
              <a:pathLst>
                <a:path w="2996" h="1714" extrusionOk="0">
                  <a:moveTo>
                    <a:pt x="198" y="79"/>
                  </a:moveTo>
                  <a:lnTo>
                    <a:pt x="198" y="79"/>
                  </a:lnTo>
                  <a:lnTo>
                    <a:pt x="99" y="39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39"/>
                  </a:lnTo>
                  <a:lnTo>
                    <a:pt x="198" y="79"/>
                  </a:lnTo>
                  <a:lnTo>
                    <a:pt x="2995" y="1714"/>
                  </a:lnTo>
                  <a:lnTo>
                    <a:pt x="198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72"/>
            <p:cNvSpPr/>
            <p:nvPr/>
          </p:nvSpPr>
          <p:spPr>
            <a:xfrm>
              <a:off x="4837725" y="3001275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" y="1"/>
                  </a:moveTo>
                  <a:lnTo>
                    <a:pt x="1" y="21"/>
                  </a:lnTo>
                  <a:lnTo>
                    <a:pt x="2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72"/>
            <p:cNvSpPr/>
            <p:nvPr/>
          </p:nvSpPr>
          <p:spPr>
            <a:xfrm>
              <a:off x="4292100" y="2962375"/>
              <a:ext cx="11825" cy="525"/>
            </a:xfrm>
            <a:custGeom>
              <a:avLst/>
              <a:gdLst/>
              <a:ahLst/>
              <a:cxnLst/>
              <a:rect l="l" t="t" r="r" b="b"/>
              <a:pathLst>
                <a:path w="473" h="21" extrusionOk="0">
                  <a:moveTo>
                    <a:pt x="0" y="20"/>
                  </a:moveTo>
                  <a:lnTo>
                    <a:pt x="0" y="20"/>
                  </a:lnTo>
                  <a:lnTo>
                    <a:pt x="118" y="1"/>
                  </a:lnTo>
                  <a:lnTo>
                    <a:pt x="236" y="1"/>
                  </a:lnTo>
                  <a:lnTo>
                    <a:pt x="355" y="1"/>
                  </a:lnTo>
                  <a:lnTo>
                    <a:pt x="473" y="20"/>
                  </a:lnTo>
                  <a:lnTo>
                    <a:pt x="473" y="20"/>
                  </a:lnTo>
                  <a:lnTo>
                    <a:pt x="355" y="1"/>
                  </a:lnTo>
                  <a:lnTo>
                    <a:pt x="236" y="1"/>
                  </a:lnTo>
                  <a:lnTo>
                    <a:pt x="118" y="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72"/>
            <p:cNvSpPr/>
            <p:nvPr/>
          </p:nvSpPr>
          <p:spPr>
            <a:xfrm>
              <a:off x="4746625" y="2857000"/>
              <a:ext cx="219175" cy="127075"/>
            </a:xfrm>
            <a:custGeom>
              <a:avLst/>
              <a:gdLst/>
              <a:ahLst/>
              <a:cxnLst/>
              <a:rect l="l" t="t" r="r" b="b"/>
              <a:pathLst>
                <a:path w="8767" h="5083" extrusionOk="0">
                  <a:moveTo>
                    <a:pt x="3802" y="0"/>
                  </a:moveTo>
                  <a:lnTo>
                    <a:pt x="3664" y="20"/>
                  </a:lnTo>
                  <a:lnTo>
                    <a:pt x="3526" y="40"/>
                  </a:lnTo>
                  <a:lnTo>
                    <a:pt x="3408" y="79"/>
                  </a:lnTo>
                  <a:lnTo>
                    <a:pt x="3310" y="118"/>
                  </a:lnTo>
                  <a:lnTo>
                    <a:pt x="197" y="1911"/>
                  </a:lnTo>
                  <a:lnTo>
                    <a:pt x="99" y="1990"/>
                  </a:lnTo>
                  <a:lnTo>
                    <a:pt x="40" y="2049"/>
                  </a:lnTo>
                  <a:lnTo>
                    <a:pt x="1" y="2128"/>
                  </a:lnTo>
                  <a:lnTo>
                    <a:pt x="1" y="2207"/>
                  </a:lnTo>
                  <a:lnTo>
                    <a:pt x="1" y="2285"/>
                  </a:lnTo>
                  <a:lnTo>
                    <a:pt x="40" y="2364"/>
                  </a:lnTo>
                  <a:lnTo>
                    <a:pt x="99" y="2423"/>
                  </a:lnTo>
                  <a:lnTo>
                    <a:pt x="197" y="2482"/>
                  </a:lnTo>
                  <a:lnTo>
                    <a:pt x="4452" y="4964"/>
                  </a:lnTo>
                  <a:lnTo>
                    <a:pt x="4570" y="5023"/>
                  </a:lnTo>
                  <a:lnTo>
                    <a:pt x="4689" y="5063"/>
                  </a:lnTo>
                  <a:lnTo>
                    <a:pt x="4886" y="5082"/>
                  </a:lnTo>
                  <a:lnTo>
                    <a:pt x="5083" y="5082"/>
                  </a:lnTo>
                  <a:lnTo>
                    <a:pt x="5280" y="5043"/>
                  </a:lnTo>
                  <a:lnTo>
                    <a:pt x="5437" y="4964"/>
                  </a:lnTo>
                  <a:lnTo>
                    <a:pt x="8550" y="3172"/>
                  </a:lnTo>
                  <a:lnTo>
                    <a:pt x="8648" y="3113"/>
                  </a:lnTo>
                  <a:lnTo>
                    <a:pt x="8707" y="3034"/>
                  </a:lnTo>
                  <a:lnTo>
                    <a:pt x="8747" y="2955"/>
                  </a:lnTo>
                  <a:lnTo>
                    <a:pt x="8766" y="2876"/>
                  </a:lnTo>
                  <a:lnTo>
                    <a:pt x="8747" y="2817"/>
                  </a:lnTo>
                  <a:lnTo>
                    <a:pt x="8707" y="2738"/>
                  </a:lnTo>
                  <a:lnTo>
                    <a:pt x="8648" y="2660"/>
                  </a:lnTo>
                  <a:lnTo>
                    <a:pt x="8550" y="2600"/>
                  </a:lnTo>
                  <a:lnTo>
                    <a:pt x="4295" y="118"/>
                  </a:lnTo>
                  <a:lnTo>
                    <a:pt x="4177" y="79"/>
                  </a:lnTo>
                  <a:lnTo>
                    <a:pt x="4058" y="40"/>
                  </a:lnTo>
                  <a:lnTo>
                    <a:pt x="3920" y="2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rgbClr val="26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72"/>
            <p:cNvSpPr/>
            <p:nvPr/>
          </p:nvSpPr>
          <p:spPr>
            <a:xfrm>
              <a:off x="4531425" y="2959425"/>
              <a:ext cx="75375" cy="42375"/>
            </a:xfrm>
            <a:custGeom>
              <a:avLst/>
              <a:gdLst/>
              <a:ahLst/>
              <a:cxnLst/>
              <a:rect l="l" t="t" r="r" b="b"/>
              <a:pathLst>
                <a:path w="3015" h="1695" extrusionOk="0">
                  <a:moveTo>
                    <a:pt x="197" y="79"/>
                  </a:moveTo>
                  <a:lnTo>
                    <a:pt x="197" y="79"/>
                  </a:lnTo>
                  <a:lnTo>
                    <a:pt x="99" y="2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20"/>
                  </a:lnTo>
                  <a:lnTo>
                    <a:pt x="197" y="79"/>
                  </a:lnTo>
                  <a:lnTo>
                    <a:pt x="3014" y="1695"/>
                  </a:lnTo>
                  <a:lnTo>
                    <a:pt x="197" y="7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72"/>
            <p:cNvSpPr/>
            <p:nvPr/>
          </p:nvSpPr>
          <p:spPr>
            <a:xfrm>
              <a:off x="4837725" y="3001775"/>
              <a:ext cx="1025" cy="1500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40" y="60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72"/>
            <p:cNvSpPr/>
            <p:nvPr/>
          </p:nvSpPr>
          <p:spPr>
            <a:xfrm>
              <a:off x="4764350" y="2957450"/>
              <a:ext cx="73400" cy="43850"/>
            </a:xfrm>
            <a:custGeom>
              <a:avLst/>
              <a:gdLst/>
              <a:ahLst/>
              <a:cxnLst/>
              <a:rect l="l" t="t" r="r" b="b"/>
              <a:pathLst>
                <a:path w="2936" h="1754" extrusionOk="0">
                  <a:moveTo>
                    <a:pt x="2798" y="1636"/>
                  </a:moveTo>
                  <a:lnTo>
                    <a:pt x="1" y="1"/>
                  </a:lnTo>
                  <a:lnTo>
                    <a:pt x="2798" y="1636"/>
                  </a:lnTo>
                  <a:lnTo>
                    <a:pt x="2798" y="1636"/>
                  </a:lnTo>
                  <a:lnTo>
                    <a:pt x="2877" y="1675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936" y="1754"/>
                  </a:lnTo>
                  <a:lnTo>
                    <a:pt x="2877" y="1675"/>
                  </a:lnTo>
                  <a:lnTo>
                    <a:pt x="2798" y="1636"/>
                  </a:lnTo>
                  <a:lnTo>
                    <a:pt x="2798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2"/>
            <p:cNvSpPr/>
            <p:nvPr/>
          </p:nvSpPr>
          <p:spPr>
            <a:xfrm>
              <a:off x="4440325" y="300472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20" y="1"/>
                  </a:moveTo>
                  <a:lnTo>
                    <a:pt x="0" y="60"/>
                  </a:lnTo>
                  <a:lnTo>
                    <a:pt x="20" y="4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2"/>
            <p:cNvSpPr/>
            <p:nvPr/>
          </p:nvSpPr>
          <p:spPr>
            <a:xfrm>
              <a:off x="4440325" y="3009175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39"/>
                  </a:lnTo>
                  <a:lnTo>
                    <a:pt x="2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2"/>
            <p:cNvSpPr/>
            <p:nvPr/>
          </p:nvSpPr>
          <p:spPr>
            <a:xfrm>
              <a:off x="4303900" y="2962875"/>
              <a:ext cx="78325" cy="45325"/>
            </a:xfrm>
            <a:custGeom>
              <a:avLst/>
              <a:gdLst/>
              <a:ahLst/>
              <a:cxnLst/>
              <a:rect l="l" t="t" r="r" b="b"/>
              <a:pathLst>
                <a:path w="3133" h="1813" extrusionOk="0">
                  <a:moveTo>
                    <a:pt x="2995" y="1694"/>
                  </a:moveTo>
                  <a:lnTo>
                    <a:pt x="198" y="79"/>
                  </a:lnTo>
                  <a:lnTo>
                    <a:pt x="198" y="79"/>
                  </a:lnTo>
                  <a:lnTo>
                    <a:pt x="99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9" y="40"/>
                  </a:lnTo>
                  <a:lnTo>
                    <a:pt x="198" y="79"/>
                  </a:lnTo>
                  <a:lnTo>
                    <a:pt x="2995" y="1694"/>
                  </a:lnTo>
                  <a:lnTo>
                    <a:pt x="2995" y="1694"/>
                  </a:lnTo>
                  <a:lnTo>
                    <a:pt x="3074" y="1754"/>
                  </a:lnTo>
                  <a:lnTo>
                    <a:pt x="3133" y="1813"/>
                  </a:lnTo>
                  <a:lnTo>
                    <a:pt x="3133" y="1813"/>
                  </a:lnTo>
                  <a:lnTo>
                    <a:pt x="3074" y="1754"/>
                  </a:lnTo>
                  <a:lnTo>
                    <a:pt x="2995" y="1694"/>
                  </a:lnTo>
                  <a:lnTo>
                    <a:pt x="2995" y="1694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2"/>
            <p:cNvSpPr/>
            <p:nvPr/>
          </p:nvSpPr>
          <p:spPr>
            <a:xfrm>
              <a:off x="4625475" y="3022450"/>
              <a:ext cx="10875" cy="3000"/>
            </a:xfrm>
            <a:custGeom>
              <a:avLst/>
              <a:gdLst/>
              <a:ahLst/>
              <a:cxnLst/>
              <a:rect l="l" t="t" r="r" b="b"/>
              <a:pathLst>
                <a:path w="435" h="120" extrusionOk="0">
                  <a:moveTo>
                    <a:pt x="1" y="119"/>
                  </a:moveTo>
                  <a:lnTo>
                    <a:pt x="1" y="119"/>
                  </a:lnTo>
                  <a:lnTo>
                    <a:pt x="80" y="60"/>
                  </a:lnTo>
                  <a:lnTo>
                    <a:pt x="198" y="40"/>
                  </a:lnTo>
                  <a:lnTo>
                    <a:pt x="316" y="21"/>
                  </a:lnTo>
                  <a:lnTo>
                    <a:pt x="434" y="1"/>
                  </a:lnTo>
                  <a:lnTo>
                    <a:pt x="434" y="1"/>
                  </a:lnTo>
                  <a:lnTo>
                    <a:pt x="316" y="21"/>
                  </a:lnTo>
                  <a:lnTo>
                    <a:pt x="198" y="40"/>
                  </a:lnTo>
                  <a:lnTo>
                    <a:pt x="80" y="60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2"/>
            <p:cNvSpPr/>
            <p:nvPr/>
          </p:nvSpPr>
          <p:spPr>
            <a:xfrm>
              <a:off x="4636325" y="3022450"/>
              <a:ext cx="10850" cy="3000"/>
            </a:xfrm>
            <a:custGeom>
              <a:avLst/>
              <a:gdLst/>
              <a:ahLst/>
              <a:cxnLst/>
              <a:rect l="l" t="t" r="r" b="b"/>
              <a:pathLst>
                <a:path w="434" h="120" extrusionOk="0">
                  <a:moveTo>
                    <a:pt x="433" y="119"/>
                  </a:moveTo>
                  <a:lnTo>
                    <a:pt x="433" y="119"/>
                  </a:lnTo>
                  <a:lnTo>
                    <a:pt x="335" y="60"/>
                  </a:lnTo>
                  <a:lnTo>
                    <a:pt x="217" y="40"/>
                  </a:lnTo>
                  <a:lnTo>
                    <a:pt x="118" y="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8" y="21"/>
                  </a:lnTo>
                  <a:lnTo>
                    <a:pt x="217" y="40"/>
                  </a:lnTo>
                  <a:lnTo>
                    <a:pt x="335" y="60"/>
                  </a:lnTo>
                  <a:lnTo>
                    <a:pt x="433" y="119"/>
                  </a:lnTo>
                  <a:lnTo>
                    <a:pt x="433" y="11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2"/>
            <p:cNvSpPr/>
            <p:nvPr/>
          </p:nvSpPr>
          <p:spPr>
            <a:xfrm>
              <a:off x="4439825" y="2958450"/>
              <a:ext cx="171400" cy="99500"/>
            </a:xfrm>
            <a:custGeom>
              <a:avLst/>
              <a:gdLst/>
              <a:ahLst/>
              <a:cxnLst/>
              <a:rect l="l" t="t" r="r" b="b"/>
              <a:pathLst>
                <a:path w="6856" h="3980" extrusionOk="0">
                  <a:moveTo>
                    <a:pt x="3487" y="0"/>
                  </a:moveTo>
                  <a:lnTo>
                    <a:pt x="3310" y="20"/>
                  </a:lnTo>
                  <a:lnTo>
                    <a:pt x="3152" y="40"/>
                  </a:lnTo>
                  <a:lnTo>
                    <a:pt x="2995" y="118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40" y="1891"/>
                  </a:lnTo>
                  <a:lnTo>
                    <a:pt x="40" y="1891"/>
                  </a:lnTo>
                  <a:lnTo>
                    <a:pt x="20" y="1950"/>
                  </a:lnTo>
                  <a:lnTo>
                    <a:pt x="1" y="1990"/>
                  </a:lnTo>
                  <a:lnTo>
                    <a:pt x="20" y="2029"/>
                  </a:lnTo>
                  <a:lnTo>
                    <a:pt x="40" y="2088"/>
                  </a:lnTo>
                  <a:lnTo>
                    <a:pt x="20" y="2068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92" y="3940"/>
                  </a:lnTo>
                  <a:lnTo>
                    <a:pt x="3349" y="3979"/>
                  </a:lnTo>
                  <a:lnTo>
                    <a:pt x="3526" y="3959"/>
                  </a:lnTo>
                  <a:lnTo>
                    <a:pt x="3704" y="3940"/>
                  </a:lnTo>
                  <a:lnTo>
                    <a:pt x="3861" y="3861"/>
                  </a:lnTo>
                  <a:lnTo>
                    <a:pt x="6678" y="2246"/>
                  </a:lnTo>
                  <a:lnTo>
                    <a:pt x="6757" y="2187"/>
                  </a:lnTo>
                  <a:lnTo>
                    <a:pt x="6796" y="2128"/>
                  </a:lnTo>
                  <a:lnTo>
                    <a:pt x="6836" y="2049"/>
                  </a:lnTo>
                  <a:lnTo>
                    <a:pt x="6855" y="199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4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2"/>
            <p:cNvSpPr/>
            <p:nvPr/>
          </p:nvSpPr>
          <p:spPr>
            <a:xfrm>
              <a:off x="4212300" y="2962375"/>
              <a:ext cx="170925" cy="99025"/>
            </a:xfrm>
            <a:custGeom>
              <a:avLst/>
              <a:gdLst/>
              <a:ahLst/>
              <a:cxnLst/>
              <a:rect l="l" t="t" r="r" b="b"/>
              <a:pathLst>
                <a:path w="6837" h="3961" extrusionOk="0">
                  <a:moveTo>
                    <a:pt x="3310" y="1"/>
                  </a:moveTo>
                  <a:lnTo>
                    <a:pt x="3192" y="20"/>
                  </a:lnTo>
                  <a:lnTo>
                    <a:pt x="3094" y="60"/>
                  </a:lnTo>
                  <a:lnTo>
                    <a:pt x="2995" y="99"/>
                  </a:lnTo>
                  <a:lnTo>
                    <a:pt x="178" y="1734"/>
                  </a:lnTo>
                  <a:lnTo>
                    <a:pt x="99" y="1774"/>
                  </a:lnTo>
                  <a:lnTo>
                    <a:pt x="40" y="1852"/>
                  </a:lnTo>
                  <a:lnTo>
                    <a:pt x="1" y="1911"/>
                  </a:lnTo>
                  <a:lnTo>
                    <a:pt x="1" y="1971"/>
                  </a:lnTo>
                  <a:lnTo>
                    <a:pt x="1" y="2049"/>
                  </a:lnTo>
                  <a:lnTo>
                    <a:pt x="40" y="2108"/>
                  </a:lnTo>
                  <a:lnTo>
                    <a:pt x="99" y="2168"/>
                  </a:lnTo>
                  <a:lnTo>
                    <a:pt x="178" y="2227"/>
                  </a:lnTo>
                  <a:lnTo>
                    <a:pt x="2975" y="3862"/>
                  </a:lnTo>
                  <a:lnTo>
                    <a:pt x="3074" y="3901"/>
                  </a:lnTo>
                  <a:lnTo>
                    <a:pt x="3172" y="3940"/>
                  </a:lnTo>
                  <a:lnTo>
                    <a:pt x="3291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44" y="3901"/>
                  </a:lnTo>
                  <a:lnTo>
                    <a:pt x="3842" y="3862"/>
                  </a:lnTo>
                  <a:lnTo>
                    <a:pt x="6659" y="2227"/>
                  </a:lnTo>
                  <a:lnTo>
                    <a:pt x="6777" y="2148"/>
                  </a:lnTo>
                  <a:lnTo>
                    <a:pt x="6817" y="2089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31"/>
                  </a:lnTo>
                  <a:lnTo>
                    <a:pt x="6817" y="1892"/>
                  </a:lnTo>
                  <a:lnTo>
                    <a:pt x="6797" y="1833"/>
                  </a:lnTo>
                  <a:lnTo>
                    <a:pt x="6738" y="1774"/>
                  </a:lnTo>
                  <a:lnTo>
                    <a:pt x="6659" y="1714"/>
                  </a:lnTo>
                  <a:lnTo>
                    <a:pt x="3862" y="99"/>
                  </a:lnTo>
                  <a:lnTo>
                    <a:pt x="3763" y="60"/>
                  </a:lnTo>
                  <a:lnTo>
                    <a:pt x="3665" y="20"/>
                  </a:lnTo>
                  <a:lnTo>
                    <a:pt x="3547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2"/>
            <p:cNvSpPr/>
            <p:nvPr/>
          </p:nvSpPr>
          <p:spPr>
            <a:xfrm>
              <a:off x="4551125" y="3068750"/>
              <a:ext cx="500" cy="1500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2"/>
            <p:cNvSpPr/>
            <p:nvPr/>
          </p:nvSpPr>
          <p:spPr>
            <a:xfrm>
              <a:off x="4717075" y="3065800"/>
              <a:ext cx="3475" cy="2975"/>
            </a:xfrm>
            <a:custGeom>
              <a:avLst/>
              <a:gdLst/>
              <a:ahLst/>
              <a:cxnLst/>
              <a:rect l="l" t="t" r="r" b="b"/>
              <a:pathLst>
                <a:path w="139" h="119" extrusionOk="0">
                  <a:moveTo>
                    <a:pt x="1" y="0"/>
                  </a:moveTo>
                  <a:lnTo>
                    <a:pt x="1" y="0"/>
                  </a:lnTo>
                  <a:lnTo>
                    <a:pt x="79" y="5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79" y="5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72"/>
            <p:cNvSpPr/>
            <p:nvPr/>
          </p:nvSpPr>
          <p:spPr>
            <a:xfrm>
              <a:off x="4721025" y="3070225"/>
              <a:ext cx="500" cy="2000"/>
            </a:xfrm>
            <a:custGeom>
              <a:avLst/>
              <a:gdLst/>
              <a:ahLst/>
              <a:cxnLst/>
              <a:rect l="l" t="t" r="r" b="b"/>
              <a:pathLst>
                <a:path w="20" h="8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0" y="40"/>
                  </a:lnTo>
                  <a:lnTo>
                    <a:pt x="20" y="79"/>
                  </a:lnTo>
                  <a:lnTo>
                    <a:pt x="20" y="79"/>
                  </a:lnTo>
                  <a:lnTo>
                    <a:pt x="2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2"/>
            <p:cNvSpPr/>
            <p:nvPr/>
          </p:nvSpPr>
          <p:spPr>
            <a:xfrm>
              <a:off x="4550625" y="3022450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1"/>
                  </a:moveTo>
                  <a:lnTo>
                    <a:pt x="3310" y="21"/>
                  </a:lnTo>
                  <a:lnTo>
                    <a:pt x="3192" y="40"/>
                  </a:lnTo>
                  <a:lnTo>
                    <a:pt x="3074" y="60"/>
                  </a:lnTo>
                  <a:lnTo>
                    <a:pt x="2995" y="11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3"/>
                  </a:lnTo>
                  <a:lnTo>
                    <a:pt x="20" y="1912"/>
                  </a:lnTo>
                  <a:lnTo>
                    <a:pt x="1" y="1990"/>
                  </a:lnTo>
                  <a:lnTo>
                    <a:pt x="20" y="2089"/>
                  </a:lnTo>
                  <a:lnTo>
                    <a:pt x="79" y="2168"/>
                  </a:lnTo>
                  <a:lnTo>
                    <a:pt x="178" y="2247"/>
                  </a:lnTo>
                  <a:lnTo>
                    <a:pt x="2975" y="3881"/>
                  </a:lnTo>
                  <a:lnTo>
                    <a:pt x="3074" y="3921"/>
                  </a:lnTo>
                  <a:lnTo>
                    <a:pt x="3172" y="3960"/>
                  </a:lnTo>
                  <a:lnTo>
                    <a:pt x="3290" y="3980"/>
                  </a:lnTo>
                  <a:lnTo>
                    <a:pt x="3408" y="3980"/>
                  </a:lnTo>
                  <a:lnTo>
                    <a:pt x="3527" y="3960"/>
                  </a:lnTo>
                  <a:lnTo>
                    <a:pt x="3645" y="3941"/>
                  </a:lnTo>
                  <a:lnTo>
                    <a:pt x="3743" y="3921"/>
                  </a:lnTo>
                  <a:lnTo>
                    <a:pt x="3842" y="3862"/>
                  </a:lnTo>
                  <a:lnTo>
                    <a:pt x="6659" y="2247"/>
                  </a:lnTo>
                  <a:lnTo>
                    <a:pt x="6737" y="2187"/>
                  </a:lnTo>
                  <a:lnTo>
                    <a:pt x="6796" y="2128"/>
                  </a:lnTo>
                  <a:lnTo>
                    <a:pt x="6836" y="2069"/>
                  </a:lnTo>
                  <a:lnTo>
                    <a:pt x="6836" y="1990"/>
                  </a:lnTo>
                  <a:lnTo>
                    <a:pt x="6836" y="1951"/>
                  </a:lnTo>
                  <a:lnTo>
                    <a:pt x="6816" y="1912"/>
                  </a:lnTo>
                  <a:lnTo>
                    <a:pt x="6796" y="1853"/>
                  </a:lnTo>
                  <a:lnTo>
                    <a:pt x="6737" y="1793"/>
                  </a:lnTo>
                  <a:lnTo>
                    <a:pt x="6659" y="1734"/>
                  </a:lnTo>
                  <a:lnTo>
                    <a:pt x="3861" y="119"/>
                  </a:lnTo>
                  <a:lnTo>
                    <a:pt x="3763" y="60"/>
                  </a:lnTo>
                  <a:lnTo>
                    <a:pt x="3645" y="40"/>
                  </a:lnTo>
                  <a:lnTo>
                    <a:pt x="3546" y="21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72"/>
            <p:cNvSpPr/>
            <p:nvPr/>
          </p:nvSpPr>
          <p:spPr>
            <a:xfrm>
              <a:off x="4322625" y="30264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1"/>
                  </a:moveTo>
                  <a:lnTo>
                    <a:pt x="3211" y="20"/>
                  </a:lnTo>
                  <a:lnTo>
                    <a:pt x="3093" y="60"/>
                  </a:lnTo>
                  <a:lnTo>
                    <a:pt x="2994" y="99"/>
                  </a:lnTo>
                  <a:lnTo>
                    <a:pt x="178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08"/>
                  </a:lnTo>
                  <a:lnTo>
                    <a:pt x="99" y="218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91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57" y="2167"/>
                  </a:lnTo>
                  <a:lnTo>
                    <a:pt x="6796" y="2108"/>
                  </a:lnTo>
                  <a:lnTo>
                    <a:pt x="6836" y="2049"/>
                  </a:lnTo>
                  <a:lnTo>
                    <a:pt x="6855" y="1970"/>
                  </a:lnTo>
                  <a:lnTo>
                    <a:pt x="6836" y="1911"/>
                  </a:lnTo>
                  <a:lnTo>
                    <a:pt x="679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60"/>
                  </a:lnTo>
                  <a:lnTo>
                    <a:pt x="3664" y="20"/>
                  </a:lnTo>
                  <a:lnTo>
                    <a:pt x="3546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72"/>
            <p:cNvSpPr/>
            <p:nvPr/>
          </p:nvSpPr>
          <p:spPr>
            <a:xfrm>
              <a:off x="4436875" y="3092875"/>
              <a:ext cx="70925" cy="41900"/>
            </a:xfrm>
            <a:custGeom>
              <a:avLst/>
              <a:gdLst/>
              <a:ahLst/>
              <a:cxnLst/>
              <a:rect l="l" t="t" r="r" b="b"/>
              <a:pathLst>
                <a:path w="2837" h="1676" extrusionOk="0">
                  <a:moveTo>
                    <a:pt x="40" y="1636"/>
                  </a:moveTo>
                  <a:lnTo>
                    <a:pt x="40" y="1636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40" y="1636"/>
                  </a:lnTo>
                  <a:lnTo>
                    <a:pt x="2837" y="1"/>
                  </a:lnTo>
                  <a:lnTo>
                    <a:pt x="40" y="1636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72"/>
            <p:cNvSpPr/>
            <p:nvPr/>
          </p:nvSpPr>
          <p:spPr>
            <a:xfrm>
              <a:off x="4513200" y="3090425"/>
              <a:ext cx="86700" cy="43350"/>
            </a:xfrm>
            <a:custGeom>
              <a:avLst/>
              <a:gdLst/>
              <a:ahLst/>
              <a:cxnLst/>
              <a:rect l="l" t="t" r="r" b="b"/>
              <a:pathLst>
                <a:path w="3468" h="1734" extrusionOk="0">
                  <a:moveTo>
                    <a:pt x="670" y="99"/>
                  </a:moveTo>
                  <a:lnTo>
                    <a:pt x="670" y="99"/>
                  </a:lnTo>
                  <a:lnTo>
                    <a:pt x="513" y="40"/>
                  </a:lnTo>
                  <a:lnTo>
                    <a:pt x="355" y="0"/>
                  </a:lnTo>
                  <a:lnTo>
                    <a:pt x="178" y="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78" y="0"/>
                  </a:lnTo>
                  <a:lnTo>
                    <a:pt x="355" y="0"/>
                  </a:lnTo>
                  <a:lnTo>
                    <a:pt x="513" y="40"/>
                  </a:lnTo>
                  <a:lnTo>
                    <a:pt x="670" y="99"/>
                  </a:lnTo>
                  <a:lnTo>
                    <a:pt x="3467" y="1734"/>
                  </a:lnTo>
                  <a:lnTo>
                    <a:pt x="670" y="99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2"/>
            <p:cNvSpPr/>
            <p:nvPr/>
          </p:nvSpPr>
          <p:spPr>
            <a:xfrm>
              <a:off x="4433925" y="3136700"/>
              <a:ext cx="500" cy="1025"/>
            </a:xfrm>
            <a:custGeom>
              <a:avLst/>
              <a:gdLst/>
              <a:ahLst/>
              <a:cxnLst/>
              <a:rect l="l" t="t" r="r" b="b"/>
              <a:pathLst>
                <a:path w="20" h="41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B5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72"/>
            <p:cNvSpPr/>
            <p:nvPr/>
          </p:nvSpPr>
          <p:spPr>
            <a:xfrm>
              <a:off x="4432925" y="309042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89" y="0"/>
                  </a:moveTo>
                  <a:lnTo>
                    <a:pt x="3212" y="20"/>
                  </a:lnTo>
                  <a:lnTo>
                    <a:pt x="3093" y="59"/>
                  </a:lnTo>
                  <a:lnTo>
                    <a:pt x="2995" y="99"/>
                  </a:lnTo>
                  <a:lnTo>
                    <a:pt x="198" y="1734"/>
                  </a:lnTo>
                  <a:lnTo>
                    <a:pt x="119" y="1793"/>
                  </a:lnTo>
                  <a:lnTo>
                    <a:pt x="60" y="1852"/>
                  </a:lnTo>
                  <a:lnTo>
                    <a:pt x="40" y="1891"/>
                  </a:lnTo>
                  <a:lnTo>
                    <a:pt x="20" y="1931"/>
                  </a:lnTo>
                  <a:lnTo>
                    <a:pt x="1" y="1990"/>
                  </a:lnTo>
                  <a:lnTo>
                    <a:pt x="20" y="2049"/>
                  </a:lnTo>
                  <a:lnTo>
                    <a:pt x="60" y="2128"/>
                  </a:lnTo>
                  <a:lnTo>
                    <a:pt x="119" y="2187"/>
                  </a:lnTo>
                  <a:lnTo>
                    <a:pt x="198" y="2246"/>
                  </a:lnTo>
                  <a:lnTo>
                    <a:pt x="2995" y="3861"/>
                  </a:lnTo>
                  <a:lnTo>
                    <a:pt x="3093" y="3901"/>
                  </a:lnTo>
                  <a:lnTo>
                    <a:pt x="3192" y="3940"/>
                  </a:lnTo>
                  <a:lnTo>
                    <a:pt x="3310" y="3960"/>
                  </a:lnTo>
                  <a:lnTo>
                    <a:pt x="3546" y="3960"/>
                  </a:lnTo>
                  <a:lnTo>
                    <a:pt x="366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78" y="2226"/>
                  </a:lnTo>
                  <a:lnTo>
                    <a:pt x="6757" y="2187"/>
                  </a:lnTo>
                  <a:lnTo>
                    <a:pt x="6816" y="2108"/>
                  </a:lnTo>
                  <a:lnTo>
                    <a:pt x="6856" y="2049"/>
                  </a:lnTo>
                  <a:lnTo>
                    <a:pt x="6856" y="1990"/>
                  </a:lnTo>
                  <a:lnTo>
                    <a:pt x="6856" y="1911"/>
                  </a:lnTo>
                  <a:lnTo>
                    <a:pt x="6816" y="1852"/>
                  </a:lnTo>
                  <a:lnTo>
                    <a:pt x="6757" y="179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24" y="40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72"/>
            <p:cNvSpPr/>
            <p:nvPr/>
          </p:nvSpPr>
          <p:spPr>
            <a:xfrm>
              <a:off x="3981350" y="2616175"/>
              <a:ext cx="1065700" cy="617075"/>
            </a:xfrm>
            <a:custGeom>
              <a:avLst/>
              <a:gdLst/>
              <a:ahLst/>
              <a:cxnLst/>
              <a:rect l="l" t="t" r="r" b="b"/>
              <a:pathLst>
                <a:path w="42628" h="24683" extrusionOk="0">
                  <a:moveTo>
                    <a:pt x="27283" y="5516"/>
                  </a:moveTo>
                  <a:lnTo>
                    <a:pt x="27420" y="5536"/>
                  </a:lnTo>
                  <a:lnTo>
                    <a:pt x="27578" y="5556"/>
                  </a:lnTo>
                  <a:lnTo>
                    <a:pt x="27716" y="5595"/>
                  </a:lnTo>
                  <a:lnTo>
                    <a:pt x="27834" y="5654"/>
                  </a:lnTo>
                  <a:lnTo>
                    <a:pt x="33409" y="8904"/>
                  </a:lnTo>
                  <a:lnTo>
                    <a:pt x="33527" y="8964"/>
                  </a:lnTo>
                  <a:lnTo>
                    <a:pt x="33586" y="9042"/>
                  </a:lnTo>
                  <a:lnTo>
                    <a:pt x="33606" y="9101"/>
                  </a:lnTo>
                  <a:lnTo>
                    <a:pt x="33645" y="9161"/>
                  </a:lnTo>
                  <a:lnTo>
                    <a:pt x="33645" y="9220"/>
                  </a:lnTo>
                  <a:lnTo>
                    <a:pt x="33645" y="9298"/>
                  </a:lnTo>
                  <a:lnTo>
                    <a:pt x="33586" y="9397"/>
                  </a:lnTo>
                  <a:lnTo>
                    <a:pt x="33527" y="9476"/>
                  </a:lnTo>
                  <a:lnTo>
                    <a:pt x="33409" y="9535"/>
                  </a:lnTo>
                  <a:lnTo>
                    <a:pt x="30434" y="11268"/>
                  </a:lnTo>
                  <a:lnTo>
                    <a:pt x="30316" y="11327"/>
                  </a:lnTo>
                  <a:lnTo>
                    <a:pt x="30178" y="11367"/>
                  </a:lnTo>
                  <a:lnTo>
                    <a:pt x="30021" y="11386"/>
                  </a:lnTo>
                  <a:lnTo>
                    <a:pt x="29883" y="11406"/>
                  </a:lnTo>
                  <a:lnTo>
                    <a:pt x="29725" y="11386"/>
                  </a:lnTo>
                  <a:lnTo>
                    <a:pt x="29587" y="11367"/>
                  </a:lnTo>
                  <a:lnTo>
                    <a:pt x="29449" y="11327"/>
                  </a:lnTo>
                  <a:lnTo>
                    <a:pt x="29331" y="11268"/>
                  </a:lnTo>
                  <a:lnTo>
                    <a:pt x="23737" y="8018"/>
                  </a:lnTo>
                  <a:lnTo>
                    <a:pt x="23638" y="7959"/>
                  </a:lnTo>
                  <a:lnTo>
                    <a:pt x="23560" y="7880"/>
                  </a:lnTo>
                  <a:lnTo>
                    <a:pt x="23520" y="7782"/>
                  </a:lnTo>
                  <a:lnTo>
                    <a:pt x="23500" y="7703"/>
                  </a:lnTo>
                  <a:lnTo>
                    <a:pt x="23520" y="7604"/>
                  </a:lnTo>
                  <a:lnTo>
                    <a:pt x="23560" y="7526"/>
                  </a:lnTo>
                  <a:lnTo>
                    <a:pt x="23638" y="7447"/>
                  </a:lnTo>
                  <a:lnTo>
                    <a:pt x="23737" y="7388"/>
                  </a:lnTo>
                  <a:lnTo>
                    <a:pt x="26711" y="5654"/>
                  </a:lnTo>
                  <a:lnTo>
                    <a:pt x="26849" y="5595"/>
                  </a:lnTo>
                  <a:lnTo>
                    <a:pt x="26987" y="5556"/>
                  </a:lnTo>
                  <a:lnTo>
                    <a:pt x="27125" y="5536"/>
                  </a:lnTo>
                  <a:lnTo>
                    <a:pt x="27283" y="5516"/>
                  </a:lnTo>
                  <a:close/>
                  <a:moveTo>
                    <a:pt x="22043" y="8412"/>
                  </a:moveTo>
                  <a:lnTo>
                    <a:pt x="22161" y="8432"/>
                  </a:lnTo>
                  <a:lnTo>
                    <a:pt x="22279" y="8451"/>
                  </a:lnTo>
                  <a:lnTo>
                    <a:pt x="22378" y="8471"/>
                  </a:lnTo>
                  <a:lnTo>
                    <a:pt x="22476" y="8530"/>
                  </a:lnTo>
                  <a:lnTo>
                    <a:pt x="25273" y="10145"/>
                  </a:lnTo>
                  <a:lnTo>
                    <a:pt x="25352" y="10205"/>
                  </a:lnTo>
                  <a:lnTo>
                    <a:pt x="25411" y="10264"/>
                  </a:lnTo>
                  <a:lnTo>
                    <a:pt x="25431" y="10303"/>
                  </a:lnTo>
                  <a:lnTo>
                    <a:pt x="25451" y="10362"/>
                  </a:lnTo>
                  <a:lnTo>
                    <a:pt x="25451" y="10402"/>
                  </a:lnTo>
                  <a:lnTo>
                    <a:pt x="25451" y="10461"/>
                  </a:lnTo>
                  <a:lnTo>
                    <a:pt x="25411" y="10539"/>
                  </a:lnTo>
                  <a:lnTo>
                    <a:pt x="25352" y="10599"/>
                  </a:lnTo>
                  <a:lnTo>
                    <a:pt x="25273" y="10658"/>
                  </a:lnTo>
                  <a:lnTo>
                    <a:pt x="22456" y="12293"/>
                  </a:lnTo>
                  <a:lnTo>
                    <a:pt x="22358" y="12332"/>
                  </a:lnTo>
                  <a:lnTo>
                    <a:pt x="22240" y="12352"/>
                  </a:lnTo>
                  <a:lnTo>
                    <a:pt x="22141" y="12371"/>
                  </a:lnTo>
                  <a:lnTo>
                    <a:pt x="22023" y="12391"/>
                  </a:lnTo>
                  <a:lnTo>
                    <a:pt x="21905" y="12371"/>
                  </a:lnTo>
                  <a:lnTo>
                    <a:pt x="21787" y="12352"/>
                  </a:lnTo>
                  <a:lnTo>
                    <a:pt x="21688" y="12332"/>
                  </a:lnTo>
                  <a:lnTo>
                    <a:pt x="21590" y="12273"/>
                  </a:lnTo>
                  <a:lnTo>
                    <a:pt x="18793" y="10658"/>
                  </a:lnTo>
                  <a:lnTo>
                    <a:pt x="18773" y="10638"/>
                  </a:lnTo>
                  <a:lnTo>
                    <a:pt x="18694" y="10599"/>
                  </a:lnTo>
                  <a:lnTo>
                    <a:pt x="18655" y="10539"/>
                  </a:lnTo>
                  <a:lnTo>
                    <a:pt x="18635" y="10500"/>
                  </a:lnTo>
                  <a:lnTo>
                    <a:pt x="18615" y="10441"/>
                  </a:lnTo>
                  <a:lnTo>
                    <a:pt x="18615" y="10402"/>
                  </a:lnTo>
                  <a:lnTo>
                    <a:pt x="18615" y="10342"/>
                  </a:lnTo>
                  <a:lnTo>
                    <a:pt x="18655" y="10264"/>
                  </a:lnTo>
                  <a:lnTo>
                    <a:pt x="18714" y="10205"/>
                  </a:lnTo>
                  <a:lnTo>
                    <a:pt x="18793" y="10145"/>
                  </a:lnTo>
                  <a:lnTo>
                    <a:pt x="20112" y="9377"/>
                  </a:lnTo>
                  <a:lnTo>
                    <a:pt x="21609" y="8511"/>
                  </a:lnTo>
                  <a:lnTo>
                    <a:pt x="21708" y="8471"/>
                  </a:lnTo>
                  <a:lnTo>
                    <a:pt x="21806" y="8451"/>
                  </a:lnTo>
                  <a:lnTo>
                    <a:pt x="21925" y="8432"/>
                  </a:lnTo>
                  <a:lnTo>
                    <a:pt x="22043" y="8412"/>
                  </a:lnTo>
                  <a:close/>
                  <a:moveTo>
                    <a:pt x="19896" y="1183"/>
                  </a:moveTo>
                  <a:lnTo>
                    <a:pt x="20132" y="1202"/>
                  </a:lnTo>
                  <a:lnTo>
                    <a:pt x="20349" y="1242"/>
                  </a:lnTo>
                  <a:lnTo>
                    <a:pt x="20526" y="1301"/>
                  </a:lnTo>
                  <a:lnTo>
                    <a:pt x="20703" y="1380"/>
                  </a:lnTo>
                  <a:lnTo>
                    <a:pt x="20802" y="1419"/>
                  </a:lnTo>
                  <a:lnTo>
                    <a:pt x="20881" y="1459"/>
                  </a:lnTo>
                  <a:lnTo>
                    <a:pt x="24249" y="3409"/>
                  </a:lnTo>
                  <a:lnTo>
                    <a:pt x="24367" y="3487"/>
                  </a:lnTo>
                  <a:lnTo>
                    <a:pt x="24466" y="3566"/>
                  </a:lnTo>
                  <a:lnTo>
                    <a:pt x="24505" y="3625"/>
                  </a:lnTo>
                  <a:lnTo>
                    <a:pt x="24604" y="3724"/>
                  </a:lnTo>
                  <a:lnTo>
                    <a:pt x="24643" y="3783"/>
                  </a:lnTo>
                  <a:lnTo>
                    <a:pt x="24682" y="3881"/>
                  </a:lnTo>
                  <a:lnTo>
                    <a:pt x="24702" y="3980"/>
                  </a:lnTo>
                  <a:lnTo>
                    <a:pt x="24722" y="4059"/>
                  </a:lnTo>
                  <a:lnTo>
                    <a:pt x="24722" y="4078"/>
                  </a:lnTo>
                  <a:lnTo>
                    <a:pt x="24702" y="4177"/>
                  </a:lnTo>
                  <a:lnTo>
                    <a:pt x="24682" y="4236"/>
                  </a:lnTo>
                  <a:lnTo>
                    <a:pt x="24682" y="4256"/>
                  </a:lnTo>
                  <a:lnTo>
                    <a:pt x="24643" y="4334"/>
                  </a:lnTo>
                  <a:lnTo>
                    <a:pt x="24604" y="4413"/>
                  </a:lnTo>
                  <a:lnTo>
                    <a:pt x="24525" y="4492"/>
                  </a:lnTo>
                  <a:lnTo>
                    <a:pt x="24446" y="4571"/>
                  </a:lnTo>
                  <a:lnTo>
                    <a:pt x="24347" y="4650"/>
                  </a:lnTo>
                  <a:lnTo>
                    <a:pt x="24249" y="4728"/>
                  </a:lnTo>
                  <a:lnTo>
                    <a:pt x="8156" y="14026"/>
                  </a:lnTo>
                  <a:lnTo>
                    <a:pt x="7899" y="14144"/>
                  </a:lnTo>
                  <a:lnTo>
                    <a:pt x="7624" y="14243"/>
                  </a:lnTo>
                  <a:lnTo>
                    <a:pt x="7328" y="14282"/>
                  </a:lnTo>
                  <a:lnTo>
                    <a:pt x="7013" y="14302"/>
                  </a:lnTo>
                  <a:lnTo>
                    <a:pt x="6718" y="14282"/>
                  </a:lnTo>
                  <a:lnTo>
                    <a:pt x="6422" y="14243"/>
                  </a:lnTo>
                  <a:lnTo>
                    <a:pt x="6127" y="14144"/>
                  </a:lnTo>
                  <a:lnTo>
                    <a:pt x="5890" y="14026"/>
                  </a:lnTo>
                  <a:lnTo>
                    <a:pt x="2502" y="12076"/>
                  </a:lnTo>
                  <a:lnTo>
                    <a:pt x="2364" y="11977"/>
                  </a:lnTo>
                  <a:lnTo>
                    <a:pt x="2266" y="11879"/>
                  </a:lnTo>
                  <a:lnTo>
                    <a:pt x="2167" y="11780"/>
                  </a:lnTo>
                  <a:lnTo>
                    <a:pt x="2108" y="11682"/>
                  </a:lnTo>
                  <a:lnTo>
                    <a:pt x="2069" y="11564"/>
                  </a:lnTo>
                  <a:lnTo>
                    <a:pt x="2049" y="11465"/>
                  </a:lnTo>
                  <a:lnTo>
                    <a:pt x="2049" y="11347"/>
                  </a:lnTo>
                  <a:lnTo>
                    <a:pt x="2069" y="11229"/>
                  </a:lnTo>
                  <a:lnTo>
                    <a:pt x="2128" y="11130"/>
                  </a:lnTo>
                  <a:lnTo>
                    <a:pt x="2148" y="11071"/>
                  </a:lnTo>
                  <a:lnTo>
                    <a:pt x="2266" y="10953"/>
                  </a:lnTo>
                  <a:lnTo>
                    <a:pt x="2305" y="10894"/>
                  </a:lnTo>
                  <a:lnTo>
                    <a:pt x="2404" y="10835"/>
                  </a:lnTo>
                  <a:lnTo>
                    <a:pt x="2502" y="10756"/>
                  </a:lnTo>
                  <a:lnTo>
                    <a:pt x="18615" y="1459"/>
                  </a:lnTo>
                  <a:lnTo>
                    <a:pt x="18793" y="1360"/>
                  </a:lnTo>
                  <a:lnTo>
                    <a:pt x="18990" y="1281"/>
                  </a:lnTo>
                  <a:lnTo>
                    <a:pt x="19206" y="1222"/>
                  </a:lnTo>
                  <a:lnTo>
                    <a:pt x="19443" y="1202"/>
                  </a:lnTo>
                  <a:lnTo>
                    <a:pt x="19679" y="1183"/>
                  </a:lnTo>
                  <a:close/>
                  <a:moveTo>
                    <a:pt x="34413" y="9633"/>
                  </a:moveTo>
                  <a:lnTo>
                    <a:pt x="34531" y="9653"/>
                  </a:lnTo>
                  <a:lnTo>
                    <a:pt x="34669" y="9673"/>
                  </a:lnTo>
                  <a:lnTo>
                    <a:pt x="34788" y="9712"/>
                  </a:lnTo>
                  <a:lnTo>
                    <a:pt x="34906" y="9751"/>
                  </a:lnTo>
                  <a:lnTo>
                    <a:pt x="39161" y="12233"/>
                  </a:lnTo>
                  <a:lnTo>
                    <a:pt x="39259" y="12293"/>
                  </a:lnTo>
                  <a:lnTo>
                    <a:pt x="39318" y="12371"/>
                  </a:lnTo>
                  <a:lnTo>
                    <a:pt x="39358" y="12450"/>
                  </a:lnTo>
                  <a:lnTo>
                    <a:pt x="39377" y="12509"/>
                  </a:lnTo>
                  <a:lnTo>
                    <a:pt x="39358" y="12588"/>
                  </a:lnTo>
                  <a:lnTo>
                    <a:pt x="39318" y="12667"/>
                  </a:lnTo>
                  <a:lnTo>
                    <a:pt x="39259" y="12746"/>
                  </a:lnTo>
                  <a:lnTo>
                    <a:pt x="39161" y="12805"/>
                  </a:lnTo>
                  <a:lnTo>
                    <a:pt x="36048" y="14597"/>
                  </a:lnTo>
                  <a:lnTo>
                    <a:pt x="35891" y="14676"/>
                  </a:lnTo>
                  <a:lnTo>
                    <a:pt x="35694" y="14715"/>
                  </a:lnTo>
                  <a:lnTo>
                    <a:pt x="35497" y="14715"/>
                  </a:lnTo>
                  <a:lnTo>
                    <a:pt x="35300" y="14696"/>
                  </a:lnTo>
                  <a:lnTo>
                    <a:pt x="35181" y="14656"/>
                  </a:lnTo>
                  <a:lnTo>
                    <a:pt x="35063" y="14597"/>
                  </a:lnTo>
                  <a:lnTo>
                    <a:pt x="30808" y="12115"/>
                  </a:lnTo>
                  <a:lnTo>
                    <a:pt x="30710" y="12056"/>
                  </a:lnTo>
                  <a:lnTo>
                    <a:pt x="30651" y="11997"/>
                  </a:lnTo>
                  <a:lnTo>
                    <a:pt x="30612" y="11918"/>
                  </a:lnTo>
                  <a:lnTo>
                    <a:pt x="30612" y="11840"/>
                  </a:lnTo>
                  <a:lnTo>
                    <a:pt x="30612" y="11761"/>
                  </a:lnTo>
                  <a:lnTo>
                    <a:pt x="30651" y="11682"/>
                  </a:lnTo>
                  <a:lnTo>
                    <a:pt x="30710" y="11623"/>
                  </a:lnTo>
                  <a:lnTo>
                    <a:pt x="30808" y="11544"/>
                  </a:lnTo>
                  <a:lnTo>
                    <a:pt x="33921" y="9751"/>
                  </a:lnTo>
                  <a:lnTo>
                    <a:pt x="34019" y="9712"/>
                  </a:lnTo>
                  <a:lnTo>
                    <a:pt x="34137" y="9673"/>
                  </a:lnTo>
                  <a:lnTo>
                    <a:pt x="34275" y="9653"/>
                  </a:lnTo>
                  <a:lnTo>
                    <a:pt x="34413" y="9633"/>
                  </a:lnTo>
                  <a:close/>
                  <a:moveTo>
                    <a:pt x="26514" y="10992"/>
                  </a:moveTo>
                  <a:lnTo>
                    <a:pt x="26692" y="11012"/>
                  </a:lnTo>
                  <a:lnTo>
                    <a:pt x="26810" y="11052"/>
                  </a:lnTo>
                  <a:lnTo>
                    <a:pt x="26889" y="11091"/>
                  </a:lnTo>
                  <a:lnTo>
                    <a:pt x="29705" y="12706"/>
                  </a:lnTo>
                  <a:lnTo>
                    <a:pt x="29784" y="12765"/>
                  </a:lnTo>
                  <a:lnTo>
                    <a:pt x="29843" y="12824"/>
                  </a:lnTo>
                  <a:lnTo>
                    <a:pt x="29863" y="12903"/>
                  </a:lnTo>
                  <a:lnTo>
                    <a:pt x="29883" y="12962"/>
                  </a:lnTo>
                  <a:lnTo>
                    <a:pt x="29863" y="13041"/>
                  </a:lnTo>
                  <a:lnTo>
                    <a:pt x="29824" y="13100"/>
                  </a:lnTo>
                  <a:lnTo>
                    <a:pt x="29764" y="13159"/>
                  </a:lnTo>
                  <a:lnTo>
                    <a:pt x="29686" y="13218"/>
                  </a:lnTo>
                  <a:lnTo>
                    <a:pt x="26889" y="14853"/>
                  </a:lnTo>
                  <a:lnTo>
                    <a:pt x="26790" y="14893"/>
                  </a:lnTo>
                  <a:lnTo>
                    <a:pt x="26672" y="14932"/>
                  </a:lnTo>
                  <a:lnTo>
                    <a:pt x="26554" y="14952"/>
                  </a:lnTo>
                  <a:lnTo>
                    <a:pt x="26317" y="14952"/>
                  </a:lnTo>
                  <a:lnTo>
                    <a:pt x="26219" y="14932"/>
                  </a:lnTo>
                  <a:lnTo>
                    <a:pt x="26101" y="14893"/>
                  </a:lnTo>
                  <a:lnTo>
                    <a:pt x="26002" y="14853"/>
                  </a:lnTo>
                  <a:lnTo>
                    <a:pt x="23205" y="13218"/>
                  </a:lnTo>
                  <a:lnTo>
                    <a:pt x="23126" y="13159"/>
                  </a:lnTo>
                  <a:lnTo>
                    <a:pt x="23067" y="13100"/>
                  </a:lnTo>
                  <a:lnTo>
                    <a:pt x="23047" y="13041"/>
                  </a:lnTo>
                  <a:lnTo>
                    <a:pt x="23028" y="12962"/>
                  </a:lnTo>
                  <a:lnTo>
                    <a:pt x="23047" y="12903"/>
                  </a:lnTo>
                  <a:lnTo>
                    <a:pt x="23067" y="12824"/>
                  </a:lnTo>
                  <a:lnTo>
                    <a:pt x="23126" y="12765"/>
                  </a:lnTo>
                  <a:lnTo>
                    <a:pt x="23205" y="12706"/>
                  </a:lnTo>
                  <a:lnTo>
                    <a:pt x="26022" y="11091"/>
                  </a:lnTo>
                  <a:lnTo>
                    <a:pt x="26179" y="11032"/>
                  </a:lnTo>
                  <a:lnTo>
                    <a:pt x="26337" y="10992"/>
                  </a:lnTo>
                  <a:close/>
                  <a:moveTo>
                    <a:pt x="17414" y="11130"/>
                  </a:moveTo>
                  <a:lnTo>
                    <a:pt x="17591" y="11150"/>
                  </a:lnTo>
                  <a:lnTo>
                    <a:pt x="17689" y="11189"/>
                  </a:lnTo>
                  <a:lnTo>
                    <a:pt x="17788" y="11229"/>
                  </a:lnTo>
                  <a:lnTo>
                    <a:pt x="20585" y="12864"/>
                  </a:lnTo>
                  <a:lnTo>
                    <a:pt x="20664" y="12923"/>
                  </a:lnTo>
                  <a:lnTo>
                    <a:pt x="20723" y="12982"/>
                  </a:lnTo>
                  <a:lnTo>
                    <a:pt x="20762" y="13041"/>
                  </a:lnTo>
                  <a:lnTo>
                    <a:pt x="20762" y="13120"/>
                  </a:lnTo>
                  <a:lnTo>
                    <a:pt x="20762" y="13179"/>
                  </a:lnTo>
                  <a:lnTo>
                    <a:pt x="20723" y="13238"/>
                  </a:lnTo>
                  <a:lnTo>
                    <a:pt x="20664" y="13317"/>
                  </a:lnTo>
                  <a:lnTo>
                    <a:pt x="20585" y="13356"/>
                  </a:lnTo>
                  <a:lnTo>
                    <a:pt x="17768" y="14991"/>
                  </a:lnTo>
                  <a:lnTo>
                    <a:pt x="17670" y="15031"/>
                  </a:lnTo>
                  <a:lnTo>
                    <a:pt x="17571" y="15070"/>
                  </a:lnTo>
                  <a:lnTo>
                    <a:pt x="17453" y="15090"/>
                  </a:lnTo>
                  <a:lnTo>
                    <a:pt x="17217" y="15090"/>
                  </a:lnTo>
                  <a:lnTo>
                    <a:pt x="17099" y="15070"/>
                  </a:lnTo>
                  <a:lnTo>
                    <a:pt x="17000" y="15031"/>
                  </a:lnTo>
                  <a:lnTo>
                    <a:pt x="16902" y="14991"/>
                  </a:lnTo>
                  <a:lnTo>
                    <a:pt x="14104" y="13376"/>
                  </a:lnTo>
                  <a:lnTo>
                    <a:pt x="14026" y="13317"/>
                  </a:lnTo>
                  <a:lnTo>
                    <a:pt x="13967" y="13258"/>
                  </a:lnTo>
                  <a:lnTo>
                    <a:pt x="13927" y="13179"/>
                  </a:lnTo>
                  <a:lnTo>
                    <a:pt x="13927" y="13120"/>
                  </a:lnTo>
                  <a:lnTo>
                    <a:pt x="13927" y="13041"/>
                  </a:lnTo>
                  <a:lnTo>
                    <a:pt x="13967" y="12982"/>
                  </a:lnTo>
                  <a:lnTo>
                    <a:pt x="14026" y="12923"/>
                  </a:lnTo>
                  <a:lnTo>
                    <a:pt x="14104" y="12864"/>
                  </a:lnTo>
                  <a:lnTo>
                    <a:pt x="16921" y="11229"/>
                  </a:lnTo>
                  <a:lnTo>
                    <a:pt x="17059" y="11170"/>
                  </a:lnTo>
                  <a:lnTo>
                    <a:pt x="17236" y="11130"/>
                  </a:lnTo>
                  <a:close/>
                  <a:moveTo>
                    <a:pt x="31005" y="13553"/>
                  </a:moveTo>
                  <a:lnTo>
                    <a:pt x="31124" y="13573"/>
                  </a:lnTo>
                  <a:lnTo>
                    <a:pt x="31222" y="13612"/>
                  </a:lnTo>
                  <a:lnTo>
                    <a:pt x="31321" y="13652"/>
                  </a:lnTo>
                  <a:lnTo>
                    <a:pt x="34118" y="15287"/>
                  </a:lnTo>
                  <a:lnTo>
                    <a:pt x="34197" y="15326"/>
                  </a:lnTo>
                  <a:lnTo>
                    <a:pt x="34256" y="15405"/>
                  </a:lnTo>
                  <a:lnTo>
                    <a:pt x="34275" y="15444"/>
                  </a:lnTo>
                  <a:lnTo>
                    <a:pt x="34295" y="15484"/>
                  </a:lnTo>
                  <a:lnTo>
                    <a:pt x="34295" y="15523"/>
                  </a:lnTo>
                  <a:lnTo>
                    <a:pt x="34295" y="15602"/>
                  </a:lnTo>
                  <a:lnTo>
                    <a:pt x="34256" y="15661"/>
                  </a:lnTo>
                  <a:lnTo>
                    <a:pt x="34197" y="15720"/>
                  </a:lnTo>
                  <a:lnTo>
                    <a:pt x="34118" y="15779"/>
                  </a:lnTo>
                  <a:lnTo>
                    <a:pt x="31301" y="17414"/>
                  </a:lnTo>
                  <a:lnTo>
                    <a:pt x="31202" y="17454"/>
                  </a:lnTo>
                  <a:lnTo>
                    <a:pt x="31104" y="17493"/>
                  </a:lnTo>
                  <a:lnTo>
                    <a:pt x="30986" y="17513"/>
                  </a:lnTo>
                  <a:lnTo>
                    <a:pt x="30749" y="17513"/>
                  </a:lnTo>
                  <a:lnTo>
                    <a:pt x="30631" y="17493"/>
                  </a:lnTo>
                  <a:lnTo>
                    <a:pt x="30533" y="17454"/>
                  </a:lnTo>
                  <a:lnTo>
                    <a:pt x="30434" y="17414"/>
                  </a:lnTo>
                  <a:lnTo>
                    <a:pt x="27637" y="15779"/>
                  </a:lnTo>
                  <a:lnTo>
                    <a:pt x="27558" y="15740"/>
                  </a:lnTo>
                  <a:lnTo>
                    <a:pt x="27499" y="15661"/>
                  </a:lnTo>
                  <a:lnTo>
                    <a:pt x="27460" y="15602"/>
                  </a:lnTo>
                  <a:lnTo>
                    <a:pt x="27440" y="15543"/>
                  </a:lnTo>
                  <a:lnTo>
                    <a:pt x="27460" y="15464"/>
                  </a:lnTo>
                  <a:lnTo>
                    <a:pt x="27499" y="15405"/>
                  </a:lnTo>
                  <a:lnTo>
                    <a:pt x="27558" y="15346"/>
                  </a:lnTo>
                  <a:lnTo>
                    <a:pt x="27637" y="15287"/>
                  </a:lnTo>
                  <a:lnTo>
                    <a:pt x="30434" y="13652"/>
                  </a:lnTo>
                  <a:lnTo>
                    <a:pt x="30533" y="13612"/>
                  </a:lnTo>
                  <a:lnTo>
                    <a:pt x="30651" y="13573"/>
                  </a:lnTo>
                  <a:lnTo>
                    <a:pt x="30769" y="13553"/>
                  </a:lnTo>
                  <a:close/>
                  <a:moveTo>
                    <a:pt x="21826" y="13691"/>
                  </a:moveTo>
                  <a:lnTo>
                    <a:pt x="22003" y="13731"/>
                  </a:lnTo>
                  <a:lnTo>
                    <a:pt x="22102" y="13750"/>
                  </a:lnTo>
                  <a:lnTo>
                    <a:pt x="22200" y="13809"/>
                  </a:lnTo>
                  <a:lnTo>
                    <a:pt x="25017" y="15425"/>
                  </a:lnTo>
                  <a:lnTo>
                    <a:pt x="25096" y="15484"/>
                  </a:lnTo>
                  <a:lnTo>
                    <a:pt x="25135" y="15543"/>
                  </a:lnTo>
                  <a:lnTo>
                    <a:pt x="25175" y="15602"/>
                  </a:lnTo>
                  <a:lnTo>
                    <a:pt x="25194" y="15681"/>
                  </a:lnTo>
                  <a:lnTo>
                    <a:pt x="25175" y="15740"/>
                  </a:lnTo>
                  <a:lnTo>
                    <a:pt x="25135" y="15819"/>
                  </a:lnTo>
                  <a:lnTo>
                    <a:pt x="25096" y="15878"/>
                  </a:lnTo>
                  <a:lnTo>
                    <a:pt x="25017" y="15937"/>
                  </a:lnTo>
                  <a:lnTo>
                    <a:pt x="22200" y="17552"/>
                  </a:lnTo>
                  <a:lnTo>
                    <a:pt x="22043" y="17631"/>
                  </a:lnTo>
                  <a:lnTo>
                    <a:pt x="21865" y="17650"/>
                  </a:lnTo>
                  <a:lnTo>
                    <a:pt x="21688" y="17670"/>
                  </a:lnTo>
                  <a:lnTo>
                    <a:pt x="21531" y="17631"/>
                  </a:lnTo>
                  <a:lnTo>
                    <a:pt x="21412" y="17611"/>
                  </a:lnTo>
                  <a:lnTo>
                    <a:pt x="21314" y="17552"/>
                  </a:lnTo>
                  <a:lnTo>
                    <a:pt x="18517" y="15937"/>
                  </a:lnTo>
                  <a:lnTo>
                    <a:pt x="18438" y="15878"/>
                  </a:lnTo>
                  <a:lnTo>
                    <a:pt x="18379" y="15819"/>
                  </a:lnTo>
                  <a:lnTo>
                    <a:pt x="18359" y="15759"/>
                  </a:lnTo>
                  <a:lnTo>
                    <a:pt x="18359" y="15720"/>
                  </a:lnTo>
                  <a:lnTo>
                    <a:pt x="18340" y="15681"/>
                  </a:lnTo>
                  <a:lnTo>
                    <a:pt x="18359" y="15641"/>
                  </a:lnTo>
                  <a:lnTo>
                    <a:pt x="18379" y="15582"/>
                  </a:lnTo>
                  <a:lnTo>
                    <a:pt x="18379" y="15543"/>
                  </a:lnTo>
                  <a:lnTo>
                    <a:pt x="18438" y="15484"/>
                  </a:lnTo>
                  <a:lnTo>
                    <a:pt x="18517" y="15425"/>
                  </a:lnTo>
                  <a:lnTo>
                    <a:pt x="21334" y="13809"/>
                  </a:lnTo>
                  <a:lnTo>
                    <a:pt x="21491" y="13731"/>
                  </a:lnTo>
                  <a:lnTo>
                    <a:pt x="21649" y="13711"/>
                  </a:lnTo>
                  <a:lnTo>
                    <a:pt x="21826" y="13691"/>
                  </a:lnTo>
                  <a:close/>
                  <a:moveTo>
                    <a:pt x="12785" y="13849"/>
                  </a:moveTo>
                  <a:lnTo>
                    <a:pt x="12903" y="13868"/>
                  </a:lnTo>
                  <a:lnTo>
                    <a:pt x="13001" y="13908"/>
                  </a:lnTo>
                  <a:lnTo>
                    <a:pt x="13100" y="13947"/>
                  </a:lnTo>
                  <a:lnTo>
                    <a:pt x="15897" y="15562"/>
                  </a:lnTo>
                  <a:lnTo>
                    <a:pt x="15976" y="15622"/>
                  </a:lnTo>
                  <a:lnTo>
                    <a:pt x="16035" y="15681"/>
                  </a:lnTo>
                  <a:lnTo>
                    <a:pt x="16074" y="15740"/>
                  </a:lnTo>
                  <a:lnTo>
                    <a:pt x="16074" y="15779"/>
                  </a:lnTo>
                  <a:lnTo>
                    <a:pt x="16074" y="15838"/>
                  </a:lnTo>
                  <a:lnTo>
                    <a:pt x="16074" y="15897"/>
                  </a:lnTo>
                  <a:lnTo>
                    <a:pt x="16055" y="15937"/>
                  </a:lnTo>
                  <a:lnTo>
                    <a:pt x="16015" y="15996"/>
                  </a:lnTo>
                  <a:lnTo>
                    <a:pt x="15897" y="16075"/>
                  </a:lnTo>
                  <a:lnTo>
                    <a:pt x="13080" y="17710"/>
                  </a:lnTo>
                  <a:lnTo>
                    <a:pt x="12982" y="17749"/>
                  </a:lnTo>
                  <a:lnTo>
                    <a:pt x="12883" y="17788"/>
                  </a:lnTo>
                  <a:lnTo>
                    <a:pt x="12765" y="17808"/>
                  </a:lnTo>
                  <a:lnTo>
                    <a:pt x="12529" y="17808"/>
                  </a:lnTo>
                  <a:lnTo>
                    <a:pt x="12410" y="17788"/>
                  </a:lnTo>
                  <a:lnTo>
                    <a:pt x="12312" y="17749"/>
                  </a:lnTo>
                  <a:lnTo>
                    <a:pt x="12213" y="17710"/>
                  </a:lnTo>
                  <a:lnTo>
                    <a:pt x="9416" y="16075"/>
                  </a:lnTo>
                  <a:lnTo>
                    <a:pt x="9337" y="16016"/>
                  </a:lnTo>
                  <a:lnTo>
                    <a:pt x="9278" y="15956"/>
                  </a:lnTo>
                  <a:lnTo>
                    <a:pt x="9239" y="15897"/>
                  </a:lnTo>
                  <a:lnTo>
                    <a:pt x="9239" y="15819"/>
                  </a:lnTo>
                  <a:lnTo>
                    <a:pt x="9239" y="15759"/>
                  </a:lnTo>
                  <a:lnTo>
                    <a:pt x="9278" y="15700"/>
                  </a:lnTo>
                  <a:lnTo>
                    <a:pt x="9337" y="15622"/>
                  </a:lnTo>
                  <a:lnTo>
                    <a:pt x="9416" y="15582"/>
                  </a:lnTo>
                  <a:lnTo>
                    <a:pt x="12233" y="13947"/>
                  </a:lnTo>
                  <a:lnTo>
                    <a:pt x="12332" y="13908"/>
                  </a:lnTo>
                  <a:lnTo>
                    <a:pt x="12430" y="13868"/>
                  </a:lnTo>
                  <a:lnTo>
                    <a:pt x="12548" y="13849"/>
                  </a:lnTo>
                  <a:close/>
                  <a:moveTo>
                    <a:pt x="26199" y="16252"/>
                  </a:moveTo>
                  <a:lnTo>
                    <a:pt x="26317" y="16272"/>
                  </a:lnTo>
                  <a:lnTo>
                    <a:pt x="26416" y="16291"/>
                  </a:lnTo>
                  <a:lnTo>
                    <a:pt x="26534" y="16311"/>
                  </a:lnTo>
                  <a:lnTo>
                    <a:pt x="26632" y="16370"/>
                  </a:lnTo>
                  <a:lnTo>
                    <a:pt x="29430" y="17985"/>
                  </a:lnTo>
                  <a:lnTo>
                    <a:pt x="29508" y="18044"/>
                  </a:lnTo>
                  <a:lnTo>
                    <a:pt x="29567" y="18104"/>
                  </a:lnTo>
                  <a:lnTo>
                    <a:pt x="29587" y="18163"/>
                  </a:lnTo>
                  <a:lnTo>
                    <a:pt x="29607" y="18202"/>
                  </a:lnTo>
                  <a:lnTo>
                    <a:pt x="29607" y="18241"/>
                  </a:lnTo>
                  <a:lnTo>
                    <a:pt x="29607" y="18320"/>
                  </a:lnTo>
                  <a:lnTo>
                    <a:pt x="29567" y="18379"/>
                  </a:lnTo>
                  <a:lnTo>
                    <a:pt x="29508" y="18438"/>
                  </a:lnTo>
                  <a:lnTo>
                    <a:pt x="29430" y="18498"/>
                  </a:lnTo>
                  <a:lnTo>
                    <a:pt x="26613" y="20113"/>
                  </a:lnTo>
                  <a:lnTo>
                    <a:pt x="26514" y="20172"/>
                  </a:lnTo>
                  <a:lnTo>
                    <a:pt x="26416" y="20192"/>
                  </a:lnTo>
                  <a:lnTo>
                    <a:pt x="26298" y="20211"/>
                  </a:lnTo>
                  <a:lnTo>
                    <a:pt x="26179" y="20231"/>
                  </a:lnTo>
                  <a:lnTo>
                    <a:pt x="26061" y="20231"/>
                  </a:lnTo>
                  <a:lnTo>
                    <a:pt x="25943" y="20211"/>
                  </a:lnTo>
                  <a:lnTo>
                    <a:pt x="25845" y="20172"/>
                  </a:lnTo>
                  <a:lnTo>
                    <a:pt x="25746" y="20132"/>
                  </a:lnTo>
                  <a:lnTo>
                    <a:pt x="22949" y="18498"/>
                  </a:lnTo>
                  <a:lnTo>
                    <a:pt x="22850" y="18419"/>
                  </a:lnTo>
                  <a:lnTo>
                    <a:pt x="22791" y="18340"/>
                  </a:lnTo>
                  <a:lnTo>
                    <a:pt x="22772" y="18241"/>
                  </a:lnTo>
                  <a:lnTo>
                    <a:pt x="22791" y="18163"/>
                  </a:lnTo>
                  <a:lnTo>
                    <a:pt x="22811" y="18104"/>
                  </a:lnTo>
                  <a:lnTo>
                    <a:pt x="22870" y="18044"/>
                  </a:lnTo>
                  <a:lnTo>
                    <a:pt x="22949" y="17985"/>
                  </a:lnTo>
                  <a:lnTo>
                    <a:pt x="25766" y="16370"/>
                  </a:lnTo>
                  <a:lnTo>
                    <a:pt x="25845" y="16311"/>
                  </a:lnTo>
                  <a:lnTo>
                    <a:pt x="25963" y="16291"/>
                  </a:lnTo>
                  <a:lnTo>
                    <a:pt x="26081" y="16272"/>
                  </a:lnTo>
                  <a:lnTo>
                    <a:pt x="26199" y="16252"/>
                  </a:lnTo>
                  <a:close/>
                  <a:moveTo>
                    <a:pt x="17197" y="16410"/>
                  </a:moveTo>
                  <a:lnTo>
                    <a:pt x="17315" y="16429"/>
                  </a:lnTo>
                  <a:lnTo>
                    <a:pt x="17433" y="16469"/>
                  </a:lnTo>
                  <a:lnTo>
                    <a:pt x="17532" y="16508"/>
                  </a:lnTo>
                  <a:lnTo>
                    <a:pt x="20329" y="18143"/>
                  </a:lnTo>
                  <a:lnTo>
                    <a:pt x="20408" y="18202"/>
                  </a:lnTo>
                  <a:lnTo>
                    <a:pt x="20447" y="18261"/>
                  </a:lnTo>
                  <a:lnTo>
                    <a:pt x="20487" y="18320"/>
                  </a:lnTo>
                  <a:lnTo>
                    <a:pt x="20506" y="18379"/>
                  </a:lnTo>
                  <a:lnTo>
                    <a:pt x="20487" y="18458"/>
                  </a:lnTo>
                  <a:lnTo>
                    <a:pt x="20447" y="18517"/>
                  </a:lnTo>
                  <a:lnTo>
                    <a:pt x="20408" y="18576"/>
                  </a:lnTo>
                  <a:lnTo>
                    <a:pt x="20309" y="18635"/>
                  </a:lnTo>
                  <a:lnTo>
                    <a:pt x="17492" y="20270"/>
                  </a:lnTo>
                  <a:lnTo>
                    <a:pt x="17414" y="20310"/>
                  </a:lnTo>
                  <a:lnTo>
                    <a:pt x="17296" y="20349"/>
                  </a:lnTo>
                  <a:lnTo>
                    <a:pt x="17177" y="20369"/>
                  </a:lnTo>
                  <a:lnTo>
                    <a:pt x="16941" y="20369"/>
                  </a:lnTo>
                  <a:lnTo>
                    <a:pt x="16842" y="20349"/>
                  </a:lnTo>
                  <a:lnTo>
                    <a:pt x="16724" y="20310"/>
                  </a:lnTo>
                  <a:lnTo>
                    <a:pt x="16626" y="20270"/>
                  </a:lnTo>
                  <a:lnTo>
                    <a:pt x="13829" y="18635"/>
                  </a:lnTo>
                  <a:lnTo>
                    <a:pt x="13750" y="18596"/>
                  </a:lnTo>
                  <a:lnTo>
                    <a:pt x="13691" y="18517"/>
                  </a:lnTo>
                  <a:lnTo>
                    <a:pt x="13651" y="18458"/>
                  </a:lnTo>
                  <a:lnTo>
                    <a:pt x="13651" y="18399"/>
                  </a:lnTo>
                  <a:lnTo>
                    <a:pt x="13671" y="18320"/>
                  </a:lnTo>
                  <a:lnTo>
                    <a:pt x="13691" y="18261"/>
                  </a:lnTo>
                  <a:lnTo>
                    <a:pt x="13750" y="18202"/>
                  </a:lnTo>
                  <a:lnTo>
                    <a:pt x="13829" y="18143"/>
                  </a:lnTo>
                  <a:lnTo>
                    <a:pt x="16645" y="16508"/>
                  </a:lnTo>
                  <a:lnTo>
                    <a:pt x="16744" y="16469"/>
                  </a:lnTo>
                  <a:lnTo>
                    <a:pt x="16862" y="16429"/>
                  </a:lnTo>
                  <a:lnTo>
                    <a:pt x="16980" y="16410"/>
                  </a:lnTo>
                  <a:close/>
                  <a:moveTo>
                    <a:pt x="21629" y="18970"/>
                  </a:moveTo>
                  <a:lnTo>
                    <a:pt x="21787" y="19010"/>
                  </a:lnTo>
                  <a:lnTo>
                    <a:pt x="21944" y="19069"/>
                  </a:lnTo>
                  <a:lnTo>
                    <a:pt x="24741" y="20704"/>
                  </a:lnTo>
                  <a:lnTo>
                    <a:pt x="24820" y="20763"/>
                  </a:lnTo>
                  <a:lnTo>
                    <a:pt x="24879" y="20822"/>
                  </a:lnTo>
                  <a:lnTo>
                    <a:pt x="24919" y="20881"/>
                  </a:lnTo>
                  <a:lnTo>
                    <a:pt x="24919" y="20960"/>
                  </a:lnTo>
                  <a:lnTo>
                    <a:pt x="24919" y="21019"/>
                  </a:lnTo>
                  <a:lnTo>
                    <a:pt x="24879" y="21078"/>
                  </a:lnTo>
                  <a:lnTo>
                    <a:pt x="24820" y="21157"/>
                  </a:lnTo>
                  <a:lnTo>
                    <a:pt x="24741" y="21196"/>
                  </a:lnTo>
                  <a:lnTo>
                    <a:pt x="21925" y="22831"/>
                  </a:lnTo>
                  <a:lnTo>
                    <a:pt x="21826" y="22871"/>
                  </a:lnTo>
                  <a:lnTo>
                    <a:pt x="21728" y="22910"/>
                  </a:lnTo>
                  <a:lnTo>
                    <a:pt x="21609" y="22930"/>
                  </a:lnTo>
                  <a:lnTo>
                    <a:pt x="21373" y="22930"/>
                  </a:lnTo>
                  <a:lnTo>
                    <a:pt x="21255" y="22910"/>
                  </a:lnTo>
                  <a:lnTo>
                    <a:pt x="21156" y="22871"/>
                  </a:lnTo>
                  <a:lnTo>
                    <a:pt x="21058" y="22831"/>
                  </a:lnTo>
                  <a:lnTo>
                    <a:pt x="18261" y="21216"/>
                  </a:lnTo>
                  <a:lnTo>
                    <a:pt x="18182" y="21157"/>
                  </a:lnTo>
                  <a:lnTo>
                    <a:pt x="18123" y="21098"/>
                  </a:lnTo>
                  <a:lnTo>
                    <a:pt x="18083" y="21019"/>
                  </a:lnTo>
                  <a:lnTo>
                    <a:pt x="18064" y="20960"/>
                  </a:lnTo>
                  <a:lnTo>
                    <a:pt x="18083" y="20901"/>
                  </a:lnTo>
                  <a:lnTo>
                    <a:pt x="18103" y="20861"/>
                  </a:lnTo>
                  <a:lnTo>
                    <a:pt x="18123" y="20822"/>
                  </a:lnTo>
                  <a:lnTo>
                    <a:pt x="18182" y="20763"/>
                  </a:lnTo>
                  <a:lnTo>
                    <a:pt x="18261" y="20704"/>
                  </a:lnTo>
                  <a:lnTo>
                    <a:pt x="21058" y="19069"/>
                  </a:lnTo>
                  <a:lnTo>
                    <a:pt x="21156" y="19029"/>
                  </a:lnTo>
                  <a:lnTo>
                    <a:pt x="21275" y="18990"/>
                  </a:lnTo>
                  <a:lnTo>
                    <a:pt x="21452" y="18970"/>
                  </a:lnTo>
                  <a:close/>
                  <a:moveTo>
                    <a:pt x="19561" y="1"/>
                  </a:moveTo>
                  <a:lnTo>
                    <a:pt x="19285" y="21"/>
                  </a:lnTo>
                  <a:lnTo>
                    <a:pt x="19029" y="60"/>
                  </a:lnTo>
                  <a:lnTo>
                    <a:pt x="18753" y="119"/>
                  </a:lnTo>
                  <a:lnTo>
                    <a:pt x="18497" y="178"/>
                  </a:lnTo>
                  <a:lnTo>
                    <a:pt x="18261" y="277"/>
                  </a:lnTo>
                  <a:lnTo>
                    <a:pt x="18024" y="375"/>
                  </a:lnTo>
                  <a:lnTo>
                    <a:pt x="17808" y="493"/>
                  </a:lnTo>
                  <a:lnTo>
                    <a:pt x="848" y="10303"/>
                  </a:lnTo>
                  <a:lnTo>
                    <a:pt x="611" y="10441"/>
                  </a:lnTo>
                  <a:lnTo>
                    <a:pt x="434" y="10599"/>
                  </a:lnTo>
                  <a:lnTo>
                    <a:pt x="276" y="10756"/>
                  </a:lnTo>
                  <a:lnTo>
                    <a:pt x="158" y="10933"/>
                  </a:lnTo>
                  <a:lnTo>
                    <a:pt x="79" y="11111"/>
                  </a:lnTo>
                  <a:lnTo>
                    <a:pt x="20" y="11288"/>
                  </a:lnTo>
                  <a:lnTo>
                    <a:pt x="0" y="11465"/>
                  </a:lnTo>
                  <a:lnTo>
                    <a:pt x="20" y="11643"/>
                  </a:lnTo>
                  <a:lnTo>
                    <a:pt x="40" y="11780"/>
                  </a:lnTo>
                  <a:lnTo>
                    <a:pt x="99" y="11879"/>
                  </a:lnTo>
                  <a:lnTo>
                    <a:pt x="138" y="11977"/>
                  </a:lnTo>
                  <a:lnTo>
                    <a:pt x="197" y="12096"/>
                  </a:lnTo>
                  <a:lnTo>
                    <a:pt x="276" y="12194"/>
                  </a:lnTo>
                  <a:lnTo>
                    <a:pt x="375" y="12293"/>
                  </a:lnTo>
                  <a:lnTo>
                    <a:pt x="454" y="12371"/>
                  </a:lnTo>
                  <a:lnTo>
                    <a:pt x="631" y="12509"/>
                  </a:lnTo>
                  <a:lnTo>
                    <a:pt x="828" y="12647"/>
                  </a:lnTo>
                  <a:lnTo>
                    <a:pt x="20762" y="24210"/>
                  </a:lnTo>
                  <a:lnTo>
                    <a:pt x="20979" y="24328"/>
                  </a:lnTo>
                  <a:lnTo>
                    <a:pt x="21215" y="24427"/>
                  </a:lnTo>
                  <a:lnTo>
                    <a:pt x="21452" y="24505"/>
                  </a:lnTo>
                  <a:lnTo>
                    <a:pt x="21708" y="24565"/>
                  </a:lnTo>
                  <a:lnTo>
                    <a:pt x="21984" y="24624"/>
                  </a:lnTo>
                  <a:lnTo>
                    <a:pt x="22240" y="24663"/>
                  </a:lnTo>
                  <a:lnTo>
                    <a:pt x="22516" y="24683"/>
                  </a:lnTo>
                  <a:lnTo>
                    <a:pt x="23067" y="24683"/>
                  </a:lnTo>
                  <a:lnTo>
                    <a:pt x="23343" y="24663"/>
                  </a:lnTo>
                  <a:lnTo>
                    <a:pt x="23599" y="24624"/>
                  </a:lnTo>
                  <a:lnTo>
                    <a:pt x="23855" y="24565"/>
                  </a:lnTo>
                  <a:lnTo>
                    <a:pt x="24111" y="24505"/>
                  </a:lnTo>
                  <a:lnTo>
                    <a:pt x="24367" y="24427"/>
                  </a:lnTo>
                  <a:lnTo>
                    <a:pt x="24604" y="24328"/>
                  </a:lnTo>
                  <a:lnTo>
                    <a:pt x="24820" y="24210"/>
                  </a:lnTo>
                  <a:lnTo>
                    <a:pt x="41780" y="14400"/>
                  </a:lnTo>
                  <a:lnTo>
                    <a:pt x="41977" y="14262"/>
                  </a:lnTo>
                  <a:lnTo>
                    <a:pt x="42155" y="14125"/>
                  </a:lnTo>
                  <a:lnTo>
                    <a:pt x="42233" y="14046"/>
                  </a:lnTo>
                  <a:lnTo>
                    <a:pt x="42332" y="13947"/>
                  </a:lnTo>
                  <a:lnTo>
                    <a:pt x="42411" y="13849"/>
                  </a:lnTo>
                  <a:lnTo>
                    <a:pt x="42490" y="13711"/>
                  </a:lnTo>
                  <a:lnTo>
                    <a:pt x="42529" y="13632"/>
                  </a:lnTo>
                  <a:lnTo>
                    <a:pt x="42568" y="13534"/>
                  </a:lnTo>
                  <a:lnTo>
                    <a:pt x="42588" y="13396"/>
                  </a:lnTo>
                  <a:lnTo>
                    <a:pt x="42608" y="13317"/>
                  </a:lnTo>
                  <a:lnTo>
                    <a:pt x="42627" y="13218"/>
                  </a:lnTo>
                  <a:lnTo>
                    <a:pt x="42608" y="13061"/>
                  </a:lnTo>
                  <a:lnTo>
                    <a:pt x="42568" y="12903"/>
                  </a:lnTo>
                  <a:lnTo>
                    <a:pt x="42509" y="12746"/>
                  </a:lnTo>
                  <a:lnTo>
                    <a:pt x="42411" y="12608"/>
                  </a:lnTo>
                  <a:lnTo>
                    <a:pt x="42293" y="12450"/>
                  </a:lnTo>
                  <a:lnTo>
                    <a:pt x="42155" y="12312"/>
                  </a:lnTo>
                  <a:lnTo>
                    <a:pt x="41977" y="12174"/>
                  </a:lnTo>
                  <a:lnTo>
                    <a:pt x="41800" y="12056"/>
                  </a:lnTo>
                  <a:lnTo>
                    <a:pt x="21865" y="474"/>
                  </a:lnTo>
                  <a:lnTo>
                    <a:pt x="21649" y="375"/>
                  </a:lnTo>
                  <a:lnTo>
                    <a:pt x="21412" y="277"/>
                  </a:lnTo>
                  <a:lnTo>
                    <a:pt x="21156" y="178"/>
                  </a:lnTo>
                  <a:lnTo>
                    <a:pt x="20920" y="119"/>
                  </a:lnTo>
                  <a:lnTo>
                    <a:pt x="20644" y="60"/>
                  </a:lnTo>
                  <a:lnTo>
                    <a:pt x="20388" y="21"/>
                  </a:lnTo>
                  <a:lnTo>
                    <a:pt x="20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72"/>
            <p:cNvSpPr/>
            <p:nvPr/>
          </p:nvSpPr>
          <p:spPr>
            <a:xfrm>
              <a:off x="4446725" y="2826475"/>
              <a:ext cx="170900" cy="99500"/>
            </a:xfrm>
            <a:custGeom>
              <a:avLst/>
              <a:gdLst/>
              <a:ahLst/>
              <a:cxnLst/>
              <a:rect l="l" t="t" r="r" b="b"/>
              <a:pathLst>
                <a:path w="6836" h="3980" extrusionOk="0">
                  <a:moveTo>
                    <a:pt x="3428" y="0"/>
                  </a:moveTo>
                  <a:lnTo>
                    <a:pt x="3310" y="20"/>
                  </a:lnTo>
                  <a:lnTo>
                    <a:pt x="3191" y="39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497" y="965"/>
                  </a:lnTo>
                  <a:lnTo>
                    <a:pt x="178" y="1733"/>
                  </a:lnTo>
                  <a:lnTo>
                    <a:pt x="138" y="1773"/>
                  </a:lnTo>
                  <a:lnTo>
                    <a:pt x="79" y="1812"/>
                  </a:lnTo>
                  <a:lnTo>
                    <a:pt x="40" y="1852"/>
                  </a:lnTo>
                  <a:lnTo>
                    <a:pt x="0" y="1930"/>
                  </a:lnTo>
                  <a:lnTo>
                    <a:pt x="0" y="1990"/>
                  </a:lnTo>
                  <a:lnTo>
                    <a:pt x="0" y="2029"/>
                  </a:lnTo>
                  <a:lnTo>
                    <a:pt x="20" y="2088"/>
                  </a:lnTo>
                  <a:lnTo>
                    <a:pt x="40" y="2127"/>
                  </a:lnTo>
                  <a:lnTo>
                    <a:pt x="99" y="2187"/>
                  </a:lnTo>
                  <a:lnTo>
                    <a:pt x="178" y="2246"/>
                  </a:lnTo>
                  <a:lnTo>
                    <a:pt x="2975" y="3861"/>
                  </a:lnTo>
                  <a:lnTo>
                    <a:pt x="3073" y="3920"/>
                  </a:lnTo>
                  <a:lnTo>
                    <a:pt x="3172" y="3940"/>
                  </a:lnTo>
                  <a:lnTo>
                    <a:pt x="3290" y="3959"/>
                  </a:lnTo>
                  <a:lnTo>
                    <a:pt x="3408" y="3979"/>
                  </a:lnTo>
                  <a:lnTo>
                    <a:pt x="3526" y="3959"/>
                  </a:lnTo>
                  <a:lnTo>
                    <a:pt x="3625" y="3940"/>
                  </a:lnTo>
                  <a:lnTo>
                    <a:pt x="3743" y="3920"/>
                  </a:lnTo>
                  <a:lnTo>
                    <a:pt x="3841" y="3881"/>
                  </a:lnTo>
                  <a:lnTo>
                    <a:pt x="6658" y="2246"/>
                  </a:lnTo>
                  <a:lnTo>
                    <a:pt x="6737" y="2187"/>
                  </a:lnTo>
                  <a:lnTo>
                    <a:pt x="6796" y="2127"/>
                  </a:lnTo>
                  <a:lnTo>
                    <a:pt x="6836" y="2049"/>
                  </a:lnTo>
                  <a:lnTo>
                    <a:pt x="6836" y="1990"/>
                  </a:lnTo>
                  <a:lnTo>
                    <a:pt x="6836" y="1950"/>
                  </a:lnTo>
                  <a:lnTo>
                    <a:pt x="6816" y="189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3"/>
                  </a:lnTo>
                  <a:lnTo>
                    <a:pt x="3861" y="118"/>
                  </a:lnTo>
                  <a:lnTo>
                    <a:pt x="3763" y="59"/>
                  </a:lnTo>
                  <a:lnTo>
                    <a:pt x="3664" y="39"/>
                  </a:lnTo>
                  <a:lnTo>
                    <a:pt x="3546" y="20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2"/>
            <p:cNvSpPr/>
            <p:nvPr/>
          </p:nvSpPr>
          <p:spPr>
            <a:xfrm>
              <a:off x="4557025" y="2890975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10" y="0"/>
                  </a:moveTo>
                  <a:lnTo>
                    <a:pt x="3152" y="40"/>
                  </a:lnTo>
                  <a:lnTo>
                    <a:pt x="2995" y="99"/>
                  </a:lnTo>
                  <a:lnTo>
                    <a:pt x="178" y="1714"/>
                  </a:lnTo>
                  <a:lnTo>
                    <a:pt x="99" y="1773"/>
                  </a:lnTo>
                  <a:lnTo>
                    <a:pt x="40" y="1832"/>
                  </a:lnTo>
                  <a:lnTo>
                    <a:pt x="20" y="1911"/>
                  </a:lnTo>
                  <a:lnTo>
                    <a:pt x="1" y="1970"/>
                  </a:lnTo>
                  <a:lnTo>
                    <a:pt x="20" y="2049"/>
                  </a:lnTo>
                  <a:lnTo>
                    <a:pt x="40" y="2108"/>
                  </a:lnTo>
                  <a:lnTo>
                    <a:pt x="99" y="2167"/>
                  </a:lnTo>
                  <a:lnTo>
                    <a:pt x="178" y="2226"/>
                  </a:lnTo>
                  <a:lnTo>
                    <a:pt x="2975" y="3861"/>
                  </a:lnTo>
                  <a:lnTo>
                    <a:pt x="3074" y="3901"/>
                  </a:lnTo>
                  <a:lnTo>
                    <a:pt x="3192" y="3940"/>
                  </a:lnTo>
                  <a:lnTo>
                    <a:pt x="3290" y="3960"/>
                  </a:lnTo>
                  <a:lnTo>
                    <a:pt x="3527" y="3960"/>
                  </a:lnTo>
                  <a:lnTo>
                    <a:pt x="3645" y="3940"/>
                  </a:lnTo>
                  <a:lnTo>
                    <a:pt x="3763" y="3901"/>
                  </a:lnTo>
                  <a:lnTo>
                    <a:pt x="3862" y="3861"/>
                  </a:lnTo>
                  <a:lnTo>
                    <a:pt x="6659" y="2226"/>
                  </a:lnTo>
                  <a:lnTo>
                    <a:pt x="6737" y="2167"/>
                  </a:lnTo>
                  <a:lnTo>
                    <a:pt x="6797" y="2108"/>
                  </a:lnTo>
                  <a:lnTo>
                    <a:pt x="6836" y="2049"/>
                  </a:lnTo>
                  <a:lnTo>
                    <a:pt x="6856" y="1970"/>
                  </a:lnTo>
                  <a:lnTo>
                    <a:pt x="6836" y="1911"/>
                  </a:lnTo>
                  <a:lnTo>
                    <a:pt x="6816" y="1832"/>
                  </a:lnTo>
                  <a:lnTo>
                    <a:pt x="6757" y="1773"/>
                  </a:lnTo>
                  <a:lnTo>
                    <a:pt x="6678" y="1714"/>
                  </a:lnTo>
                  <a:lnTo>
                    <a:pt x="3862" y="99"/>
                  </a:lnTo>
                  <a:lnTo>
                    <a:pt x="3783" y="60"/>
                  </a:lnTo>
                  <a:lnTo>
                    <a:pt x="3665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72"/>
            <p:cNvSpPr/>
            <p:nvPr/>
          </p:nvSpPr>
          <p:spPr>
            <a:xfrm>
              <a:off x="4329525" y="2894425"/>
              <a:ext cx="170900" cy="99000"/>
            </a:xfrm>
            <a:custGeom>
              <a:avLst/>
              <a:gdLst/>
              <a:ahLst/>
              <a:cxnLst/>
              <a:rect l="l" t="t" r="r" b="b"/>
              <a:pathLst>
                <a:path w="6836" h="3960" extrusionOk="0">
                  <a:moveTo>
                    <a:pt x="3309" y="0"/>
                  </a:moveTo>
                  <a:lnTo>
                    <a:pt x="3132" y="40"/>
                  </a:lnTo>
                  <a:lnTo>
                    <a:pt x="2994" y="99"/>
                  </a:lnTo>
                  <a:lnTo>
                    <a:pt x="177" y="1734"/>
                  </a:lnTo>
                  <a:lnTo>
                    <a:pt x="99" y="1793"/>
                  </a:lnTo>
                  <a:lnTo>
                    <a:pt x="40" y="1852"/>
                  </a:lnTo>
                  <a:lnTo>
                    <a:pt x="0" y="1911"/>
                  </a:lnTo>
                  <a:lnTo>
                    <a:pt x="0" y="1990"/>
                  </a:lnTo>
                  <a:lnTo>
                    <a:pt x="0" y="2049"/>
                  </a:lnTo>
                  <a:lnTo>
                    <a:pt x="40" y="2128"/>
                  </a:lnTo>
                  <a:lnTo>
                    <a:pt x="99" y="2187"/>
                  </a:lnTo>
                  <a:lnTo>
                    <a:pt x="177" y="2246"/>
                  </a:lnTo>
                  <a:lnTo>
                    <a:pt x="2975" y="3861"/>
                  </a:lnTo>
                  <a:lnTo>
                    <a:pt x="3073" y="3901"/>
                  </a:lnTo>
                  <a:lnTo>
                    <a:pt x="3172" y="3940"/>
                  </a:lnTo>
                  <a:lnTo>
                    <a:pt x="3290" y="3960"/>
                  </a:lnTo>
                  <a:lnTo>
                    <a:pt x="3526" y="3960"/>
                  </a:lnTo>
                  <a:lnTo>
                    <a:pt x="3644" y="3940"/>
                  </a:lnTo>
                  <a:lnTo>
                    <a:pt x="3743" y="3901"/>
                  </a:lnTo>
                  <a:lnTo>
                    <a:pt x="3841" y="3861"/>
                  </a:lnTo>
                  <a:lnTo>
                    <a:pt x="6658" y="2226"/>
                  </a:lnTo>
                  <a:lnTo>
                    <a:pt x="6737" y="2187"/>
                  </a:lnTo>
                  <a:lnTo>
                    <a:pt x="6796" y="2108"/>
                  </a:lnTo>
                  <a:lnTo>
                    <a:pt x="6835" y="2049"/>
                  </a:lnTo>
                  <a:lnTo>
                    <a:pt x="6835" y="1990"/>
                  </a:lnTo>
                  <a:lnTo>
                    <a:pt x="6835" y="1911"/>
                  </a:lnTo>
                  <a:lnTo>
                    <a:pt x="6796" y="1852"/>
                  </a:lnTo>
                  <a:lnTo>
                    <a:pt x="6737" y="1793"/>
                  </a:lnTo>
                  <a:lnTo>
                    <a:pt x="6658" y="1734"/>
                  </a:lnTo>
                  <a:lnTo>
                    <a:pt x="3861" y="99"/>
                  </a:lnTo>
                  <a:lnTo>
                    <a:pt x="3762" y="59"/>
                  </a:lnTo>
                  <a:lnTo>
                    <a:pt x="3664" y="20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72"/>
            <p:cNvSpPr/>
            <p:nvPr/>
          </p:nvSpPr>
          <p:spPr>
            <a:xfrm>
              <a:off x="4667350" y="2955000"/>
              <a:ext cx="171400" cy="99000"/>
            </a:xfrm>
            <a:custGeom>
              <a:avLst/>
              <a:gdLst/>
              <a:ahLst/>
              <a:cxnLst/>
              <a:rect l="l" t="t" r="r" b="b"/>
              <a:pathLst>
                <a:path w="6856" h="3960" extrusionOk="0">
                  <a:moveTo>
                    <a:pt x="3329" y="0"/>
                  </a:moveTo>
                  <a:lnTo>
                    <a:pt x="3211" y="20"/>
                  </a:lnTo>
                  <a:lnTo>
                    <a:pt x="3093" y="59"/>
                  </a:lnTo>
                  <a:lnTo>
                    <a:pt x="2994" y="99"/>
                  </a:lnTo>
                  <a:lnTo>
                    <a:pt x="197" y="1734"/>
                  </a:lnTo>
                  <a:lnTo>
                    <a:pt x="118" y="1793"/>
                  </a:lnTo>
                  <a:lnTo>
                    <a:pt x="59" y="1852"/>
                  </a:lnTo>
                  <a:lnTo>
                    <a:pt x="20" y="1911"/>
                  </a:lnTo>
                  <a:lnTo>
                    <a:pt x="0" y="1990"/>
                  </a:lnTo>
                  <a:lnTo>
                    <a:pt x="20" y="2049"/>
                  </a:lnTo>
                  <a:lnTo>
                    <a:pt x="59" y="2108"/>
                  </a:lnTo>
                  <a:lnTo>
                    <a:pt x="118" y="2187"/>
                  </a:lnTo>
                  <a:lnTo>
                    <a:pt x="197" y="2226"/>
                  </a:lnTo>
                  <a:lnTo>
                    <a:pt x="2994" y="3861"/>
                  </a:lnTo>
                  <a:lnTo>
                    <a:pt x="3093" y="3901"/>
                  </a:lnTo>
                  <a:lnTo>
                    <a:pt x="3191" y="3940"/>
                  </a:lnTo>
                  <a:lnTo>
                    <a:pt x="3309" y="3960"/>
                  </a:lnTo>
                  <a:lnTo>
                    <a:pt x="3546" y="3960"/>
                  </a:lnTo>
                  <a:lnTo>
                    <a:pt x="3664" y="3940"/>
                  </a:lnTo>
                  <a:lnTo>
                    <a:pt x="3762" y="3901"/>
                  </a:lnTo>
                  <a:lnTo>
                    <a:pt x="3861" y="3861"/>
                  </a:lnTo>
                  <a:lnTo>
                    <a:pt x="6678" y="2226"/>
                  </a:lnTo>
                  <a:lnTo>
                    <a:pt x="6757" y="2167"/>
                  </a:lnTo>
                  <a:lnTo>
                    <a:pt x="6816" y="2108"/>
                  </a:lnTo>
                  <a:lnTo>
                    <a:pt x="6855" y="2049"/>
                  </a:lnTo>
                  <a:lnTo>
                    <a:pt x="6855" y="1970"/>
                  </a:lnTo>
                  <a:lnTo>
                    <a:pt x="6855" y="1931"/>
                  </a:lnTo>
                  <a:lnTo>
                    <a:pt x="6816" y="1872"/>
                  </a:lnTo>
                  <a:lnTo>
                    <a:pt x="6816" y="1852"/>
                  </a:lnTo>
                  <a:lnTo>
                    <a:pt x="6757" y="1773"/>
                  </a:lnTo>
                  <a:lnTo>
                    <a:pt x="6678" y="1734"/>
                  </a:lnTo>
                  <a:lnTo>
                    <a:pt x="3881" y="99"/>
                  </a:lnTo>
                  <a:lnTo>
                    <a:pt x="3782" y="59"/>
                  </a:lnTo>
                  <a:lnTo>
                    <a:pt x="3684" y="20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9" name="Google Shape;4339;p72"/>
          <p:cNvGrpSpPr/>
          <p:nvPr/>
        </p:nvGrpSpPr>
        <p:grpSpPr>
          <a:xfrm>
            <a:off x="8606700" y="1166555"/>
            <a:ext cx="491063" cy="553299"/>
            <a:chOff x="2625625" y="2522625"/>
            <a:chExt cx="431400" cy="486075"/>
          </a:xfrm>
        </p:grpSpPr>
        <p:sp>
          <p:nvSpPr>
            <p:cNvPr id="4340" name="Google Shape;4340;p7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7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7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7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4" name="Google Shape;4344;p72"/>
          <p:cNvGrpSpPr/>
          <p:nvPr/>
        </p:nvGrpSpPr>
        <p:grpSpPr>
          <a:xfrm>
            <a:off x="8168550" y="1348180"/>
            <a:ext cx="491063" cy="553299"/>
            <a:chOff x="2625625" y="2522625"/>
            <a:chExt cx="431400" cy="486075"/>
          </a:xfrm>
        </p:grpSpPr>
        <p:sp>
          <p:nvSpPr>
            <p:cNvPr id="4345" name="Google Shape;4345;p7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7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7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7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9" name="Google Shape;4349;p72"/>
          <p:cNvGrpSpPr/>
          <p:nvPr/>
        </p:nvGrpSpPr>
        <p:grpSpPr>
          <a:xfrm>
            <a:off x="1284100" y="4322780"/>
            <a:ext cx="491063" cy="553299"/>
            <a:chOff x="2625625" y="2522625"/>
            <a:chExt cx="431400" cy="486075"/>
          </a:xfrm>
        </p:grpSpPr>
        <p:sp>
          <p:nvSpPr>
            <p:cNvPr id="4350" name="Google Shape;4350;p7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7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7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7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72"/>
          <p:cNvGrpSpPr/>
          <p:nvPr/>
        </p:nvGrpSpPr>
        <p:grpSpPr>
          <a:xfrm>
            <a:off x="228600" y="2551130"/>
            <a:ext cx="491063" cy="553299"/>
            <a:chOff x="2625625" y="2522625"/>
            <a:chExt cx="431400" cy="486075"/>
          </a:xfrm>
        </p:grpSpPr>
        <p:sp>
          <p:nvSpPr>
            <p:cNvPr id="4355" name="Google Shape;4355;p72"/>
            <p:cNvSpPr/>
            <p:nvPr/>
          </p:nvSpPr>
          <p:spPr>
            <a:xfrm>
              <a:off x="2625625" y="2746675"/>
              <a:ext cx="431400" cy="262025"/>
            </a:xfrm>
            <a:custGeom>
              <a:avLst/>
              <a:gdLst/>
              <a:ahLst/>
              <a:cxnLst/>
              <a:rect l="l" t="t" r="r" b="b"/>
              <a:pathLst>
                <a:path w="17256" h="10481" extrusionOk="0">
                  <a:moveTo>
                    <a:pt x="8569" y="1"/>
                  </a:moveTo>
                  <a:lnTo>
                    <a:pt x="1320" y="4019"/>
                  </a:lnTo>
                  <a:lnTo>
                    <a:pt x="0" y="4788"/>
                  </a:lnTo>
                  <a:lnTo>
                    <a:pt x="8490" y="10480"/>
                  </a:lnTo>
                  <a:lnTo>
                    <a:pt x="17256" y="4669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72"/>
            <p:cNvSpPr/>
            <p:nvPr/>
          </p:nvSpPr>
          <p:spPr>
            <a:xfrm>
              <a:off x="2677825" y="2633900"/>
              <a:ext cx="164500" cy="314725"/>
            </a:xfrm>
            <a:custGeom>
              <a:avLst/>
              <a:gdLst/>
              <a:ahLst/>
              <a:cxnLst/>
              <a:rect l="l" t="t" r="r" b="b"/>
              <a:pathLst>
                <a:path w="6580" h="12589" extrusionOk="0">
                  <a:moveTo>
                    <a:pt x="0" y="1"/>
                  </a:moveTo>
                  <a:lnTo>
                    <a:pt x="0" y="8038"/>
                  </a:lnTo>
                  <a:lnTo>
                    <a:pt x="6580" y="12588"/>
                  </a:lnTo>
                  <a:lnTo>
                    <a:pt x="6580" y="4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72"/>
            <p:cNvSpPr/>
            <p:nvPr/>
          </p:nvSpPr>
          <p:spPr>
            <a:xfrm>
              <a:off x="2838350" y="2634900"/>
              <a:ext cx="168450" cy="313725"/>
            </a:xfrm>
            <a:custGeom>
              <a:avLst/>
              <a:gdLst/>
              <a:ahLst/>
              <a:cxnLst/>
              <a:rect l="l" t="t" r="r" b="b"/>
              <a:pathLst>
                <a:path w="6738" h="12549" extrusionOk="0">
                  <a:moveTo>
                    <a:pt x="6738" y="0"/>
                  </a:moveTo>
                  <a:lnTo>
                    <a:pt x="1" y="4413"/>
                  </a:lnTo>
                  <a:lnTo>
                    <a:pt x="159" y="12548"/>
                  </a:lnTo>
                  <a:lnTo>
                    <a:pt x="6738" y="7840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72"/>
            <p:cNvSpPr/>
            <p:nvPr/>
          </p:nvSpPr>
          <p:spPr>
            <a:xfrm>
              <a:off x="2677825" y="2522625"/>
              <a:ext cx="328975" cy="224075"/>
            </a:xfrm>
            <a:custGeom>
              <a:avLst/>
              <a:gdLst/>
              <a:ahLst/>
              <a:cxnLst/>
              <a:rect l="l" t="t" r="r" b="b"/>
              <a:pathLst>
                <a:path w="13159" h="8963" extrusionOk="0">
                  <a:moveTo>
                    <a:pt x="6422" y="0"/>
                  </a:moveTo>
                  <a:lnTo>
                    <a:pt x="0" y="4511"/>
                  </a:lnTo>
                  <a:lnTo>
                    <a:pt x="6422" y="8963"/>
                  </a:lnTo>
                  <a:lnTo>
                    <a:pt x="13159" y="4550"/>
                  </a:lnTo>
                  <a:lnTo>
                    <a:pt x="6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9" name="Google Shape;4359;p72"/>
          <p:cNvGrpSpPr/>
          <p:nvPr/>
        </p:nvGrpSpPr>
        <p:grpSpPr>
          <a:xfrm>
            <a:off x="2306079" y="790191"/>
            <a:ext cx="491076" cy="475810"/>
            <a:chOff x="10401025" y="944500"/>
            <a:chExt cx="1235100" cy="1196704"/>
          </a:xfrm>
        </p:grpSpPr>
        <p:sp>
          <p:nvSpPr>
            <p:cNvPr id="4360" name="Google Shape;4360;p7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1" name="Google Shape;4361;p7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362" name="Google Shape;4362;p7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0" name="Google Shape;4370;p72"/>
          <p:cNvGrpSpPr/>
          <p:nvPr/>
        </p:nvGrpSpPr>
        <p:grpSpPr>
          <a:xfrm>
            <a:off x="6401129" y="790191"/>
            <a:ext cx="491076" cy="475810"/>
            <a:chOff x="10401025" y="944500"/>
            <a:chExt cx="1235100" cy="1196704"/>
          </a:xfrm>
        </p:grpSpPr>
        <p:sp>
          <p:nvSpPr>
            <p:cNvPr id="4371" name="Google Shape;4371;p72"/>
            <p:cNvSpPr/>
            <p:nvPr/>
          </p:nvSpPr>
          <p:spPr>
            <a:xfrm>
              <a:off x="10463150" y="1980704"/>
              <a:ext cx="1091400" cy="160500"/>
            </a:xfrm>
            <a:prstGeom prst="ellipse">
              <a:avLst/>
            </a:pr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2" name="Google Shape;4372;p72"/>
            <p:cNvGrpSpPr/>
            <p:nvPr/>
          </p:nvGrpSpPr>
          <p:grpSpPr>
            <a:xfrm>
              <a:off x="10401025" y="944500"/>
              <a:ext cx="1235100" cy="1128725"/>
              <a:chOff x="2439475" y="238125"/>
              <a:chExt cx="1235100" cy="1128725"/>
            </a:xfrm>
          </p:grpSpPr>
          <p:sp>
            <p:nvSpPr>
              <p:cNvPr id="4373" name="Google Shape;4373;p72"/>
              <p:cNvSpPr/>
              <p:nvPr/>
            </p:nvSpPr>
            <p:spPr>
              <a:xfrm>
                <a:off x="2439475" y="516850"/>
                <a:ext cx="1235100" cy="571275"/>
              </a:xfrm>
              <a:custGeom>
                <a:avLst/>
                <a:gdLst/>
                <a:ahLst/>
                <a:cxnLst/>
                <a:rect l="l" t="t" r="r" b="b"/>
                <a:pathLst>
                  <a:path w="49404" h="22851" extrusionOk="0">
                    <a:moveTo>
                      <a:pt x="12371" y="1202"/>
                    </a:moveTo>
                    <a:lnTo>
                      <a:pt x="13159" y="1222"/>
                    </a:lnTo>
                    <a:lnTo>
                      <a:pt x="13966" y="1241"/>
                    </a:lnTo>
                    <a:lnTo>
                      <a:pt x="14813" y="1281"/>
                    </a:lnTo>
                    <a:lnTo>
                      <a:pt x="15660" y="1340"/>
                    </a:lnTo>
                    <a:lnTo>
                      <a:pt x="16527" y="1399"/>
                    </a:lnTo>
                    <a:lnTo>
                      <a:pt x="17414" y="1497"/>
                    </a:lnTo>
                    <a:lnTo>
                      <a:pt x="18300" y="1596"/>
                    </a:lnTo>
                    <a:lnTo>
                      <a:pt x="19226" y="1734"/>
                    </a:lnTo>
                    <a:lnTo>
                      <a:pt x="20152" y="1872"/>
                    </a:lnTo>
                    <a:lnTo>
                      <a:pt x="21077" y="2009"/>
                    </a:lnTo>
                    <a:lnTo>
                      <a:pt x="22023" y="2187"/>
                    </a:lnTo>
                    <a:lnTo>
                      <a:pt x="22988" y="2384"/>
                    </a:lnTo>
                    <a:lnTo>
                      <a:pt x="23953" y="2581"/>
                    </a:lnTo>
                    <a:lnTo>
                      <a:pt x="24919" y="2797"/>
                    </a:lnTo>
                    <a:lnTo>
                      <a:pt x="25904" y="3053"/>
                    </a:lnTo>
                    <a:lnTo>
                      <a:pt x="26888" y="3310"/>
                    </a:lnTo>
                    <a:lnTo>
                      <a:pt x="28031" y="3625"/>
                    </a:lnTo>
                    <a:lnTo>
                      <a:pt x="29173" y="3960"/>
                    </a:lnTo>
                    <a:lnTo>
                      <a:pt x="30277" y="4294"/>
                    </a:lnTo>
                    <a:lnTo>
                      <a:pt x="31360" y="4669"/>
                    </a:lnTo>
                    <a:lnTo>
                      <a:pt x="32424" y="5043"/>
                    </a:lnTo>
                    <a:lnTo>
                      <a:pt x="33468" y="5437"/>
                    </a:lnTo>
                    <a:lnTo>
                      <a:pt x="34472" y="5831"/>
                    </a:lnTo>
                    <a:lnTo>
                      <a:pt x="35457" y="6245"/>
                    </a:lnTo>
                    <a:lnTo>
                      <a:pt x="36895" y="6875"/>
                    </a:lnTo>
                    <a:lnTo>
                      <a:pt x="38254" y="7545"/>
                    </a:lnTo>
                    <a:lnTo>
                      <a:pt x="39554" y="8214"/>
                    </a:lnTo>
                    <a:lnTo>
                      <a:pt x="40165" y="8549"/>
                    </a:lnTo>
                    <a:lnTo>
                      <a:pt x="40756" y="8904"/>
                    </a:lnTo>
                    <a:lnTo>
                      <a:pt x="41623" y="9416"/>
                    </a:lnTo>
                    <a:lnTo>
                      <a:pt x="42450" y="9948"/>
                    </a:lnTo>
                    <a:lnTo>
                      <a:pt x="43218" y="10480"/>
                    </a:lnTo>
                    <a:lnTo>
                      <a:pt x="43927" y="11012"/>
                    </a:lnTo>
                    <a:lnTo>
                      <a:pt x="44597" y="11543"/>
                    </a:lnTo>
                    <a:lnTo>
                      <a:pt x="45227" y="12075"/>
                    </a:lnTo>
                    <a:lnTo>
                      <a:pt x="45779" y="12607"/>
                    </a:lnTo>
                    <a:lnTo>
                      <a:pt x="46291" y="13139"/>
                    </a:lnTo>
                    <a:lnTo>
                      <a:pt x="46744" y="13671"/>
                    </a:lnTo>
                    <a:lnTo>
                      <a:pt x="47138" y="14183"/>
                    </a:lnTo>
                    <a:lnTo>
                      <a:pt x="47473" y="14675"/>
                    </a:lnTo>
                    <a:lnTo>
                      <a:pt x="47611" y="14931"/>
                    </a:lnTo>
                    <a:lnTo>
                      <a:pt x="47729" y="15168"/>
                    </a:lnTo>
                    <a:lnTo>
                      <a:pt x="47847" y="15404"/>
                    </a:lnTo>
                    <a:lnTo>
                      <a:pt x="47946" y="15641"/>
                    </a:lnTo>
                    <a:lnTo>
                      <a:pt x="48025" y="15877"/>
                    </a:lnTo>
                    <a:lnTo>
                      <a:pt x="48084" y="16113"/>
                    </a:lnTo>
                    <a:lnTo>
                      <a:pt x="48143" y="16330"/>
                    </a:lnTo>
                    <a:lnTo>
                      <a:pt x="48182" y="16547"/>
                    </a:lnTo>
                    <a:lnTo>
                      <a:pt x="48202" y="16763"/>
                    </a:lnTo>
                    <a:lnTo>
                      <a:pt x="48202" y="16980"/>
                    </a:lnTo>
                    <a:lnTo>
                      <a:pt x="48202" y="17157"/>
                    </a:lnTo>
                    <a:lnTo>
                      <a:pt x="48182" y="17335"/>
                    </a:lnTo>
                    <a:lnTo>
                      <a:pt x="48163" y="17512"/>
                    </a:lnTo>
                    <a:lnTo>
                      <a:pt x="48123" y="17709"/>
                    </a:lnTo>
                    <a:lnTo>
                      <a:pt x="48044" y="17926"/>
                    </a:lnTo>
                    <a:lnTo>
                      <a:pt x="47966" y="18123"/>
                    </a:lnTo>
                    <a:lnTo>
                      <a:pt x="47847" y="18339"/>
                    </a:lnTo>
                    <a:lnTo>
                      <a:pt x="47729" y="18536"/>
                    </a:lnTo>
                    <a:lnTo>
                      <a:pt x="47611" y="18714"/>
                    </a:lnTo>
                    <a:lnTo>
                      <a:pt x="47473" y="18871"/>
                    </a:lnTo>
                    <a:lnTo>
                      <a:pt x="47315" y="19048"/>
                    </a:lnTo>
                    <a:lnTo>
                      <a:pt x="47158" y="19206"/>
                    </a:lnTo>
                    <a:lnTo>
                      <a:pt x="46961" y="19364"/>
                    </a:lnTo>
                    <a:lnTo>
                      <a:pt x="46764" y="19521"/>
                    </a:lnTo>
                    <a:lnTo>
                      <a:pt x="46567" y="19679"/>
                    </a:lnTo>
                    <a:lnTo>
                      <a:pt x="46331" y="19817"/>
                    </a:lnTo>
                    <a:lnTo>
                      <a:pt x="45956" y="20033"/>
                    </a:lnTo>
                    <a:lnTo>
                      <a:pt x="45562" y="20230"/>
                    </a:lnTo>
                    <a:lnTo>
                      <a:pt x="45129" y="20427"/>
                    </a:lnTo>
                    <a:lnTo>
                      <a:pt x="44676" y="20605"/>
                    </a:lnTo>
                    <a:lnTo>
                      <a:pt x="44183" y="20762"/>
                    </a:lnTo>
                    <a:lnTo>
                      <a:pt x="43652" y="20920"/>
                    </a:lnTo>
                    <a:lnTo>
                      <a:pt x="43100" y="21058"/>
                    </a:lnTo>
                    <a:lnTo>
                      <a:pt x="42529" y="21176"/>
                    </a:lnTo>
                    <a:lnTo>
                      <a:pt x="41918" y="21294"/>
                    </a:lnTo>
                    <a:lnTo>
                      <a:pt x="41308" y="21373"/>
                    </a:lnTo>
                    <a:lnTo>
                      <a:pt x="40657" y="21471"/>
                    </a:lnTo>
                    <a:lnTo>
                      <a:pt x="39968" y="21530"/>
                    </a:lnTo>
                    <a:lnTo>
                      <a:pt x="39279" y="21589"/>
                    </a:lnTo>
                    <a:lnTo>
                      <a:pt x="38550" y="21629"/>
                    </a:lnTo>
                    <a:lnTo>
                      <a:pt x="37821" y="21649"/>
                    </a:lnTo>
                    <a:lnTo>
                      <a:pt x="36265" y="21649"/>
                    </a:lnTo>
                    <a:lnTo>
                      <a:pt x="35437" y="21609"/>
                    </a:lnTo>
                    <a:lnTo>
                      <a:pt x="34610" y="21570"/>
                    </a:lnTo>
                    <a:lnTo>
                      <a:pt x="33763" y="21530"/>
                    </a:lnTo>
                    <a:lnTo>
                      <a:pt x="32896" y="21452"/>
                    </a:lnTo>
                    <a:lnTo>
                      <a:pt x="32010" y="21353"/>
                    </a:lnTo>
                    <a:lnTo>
                      <a:pt x="31104" y="21255"/>
                    </a:lnTo>
                    <a:lnTo>
                      <a:pt x="30198" y="21136"/>
                    </a:lnTo>
                    <a:lnTo>
                      <a:pt x="29272" y="20999"/>
                    </a:lnTo>
                    <a:lnTo>
                      <a:pt x="28346" y="20841"/>
                    </a:lnTo>
                    <a:lnTo>
                      <a:pt x="27401" y="20664"/>
                    </a:lnTo>
                    <a:lnTo>
                      <a:pt x="26435" y="20486"/>
                    </a:lnTo>
                    <a:lnTo>
                      <a:pt x="25470" y="20270"/>
                    </a:lnTo>
                    <a:lnTo>
                      <a:pt x="24505" y="20053"/>
                    </a:lnTo>
                    <a:lnTo>
                      <a:pt x="23520" y="19817"/>
                    </a:lnTo>
                    <a:lnTo>
                      <a:pt x="22535" y="19561"/>
                    </a:lnTo>
                    <a:lnTo>
                      <a:pt x="21393" y="19245"/>
                    </a:lnTo>
                    <a:lnTo>
                      <a:pt x="20250" y="18911"/>
                    </a:lnTo>
                    <a:lnTo>
                      <a:pt x="19147" y="18556"/>
                    </a:lnTo>
                    <a:lnTo>
                      <a:pt x="18064" y="18182"/>
                    </a:lnTo>
                    <a:lnTo>
                      <a:pt x="17000" y="17807"/>
                    </a:lnTo>
                    <a:lnTo>
                      <a:pt x="15956" y="17433"/>
                    </a:lnTo>
                    <a:lnTo>
                      <a:pt x="14951" y="17020"/>
                    </a:lnTo>
                    <a:lnTo>
                      <a:pt x="13966" y="16606"/>
                    </a:lnTo>
                    <a:lnTo>
                      <a:pt x="12528" y="15975"/>
                    </a:lnTo>
                    <a:lnTo>
                      <a:pt x="11169" y="15325"/>
                    </a:lnTo>
                    <a:lnTo>
                      <a:pt x="9869" y="14656"/>
                    </a:lnTo>
                    <a:lnTo>
                      <a:pt x="9259" y="14301"/>
                    </a:lnTo>
                    <a:lnTo>
                      <a:pt x="8648" y="13966"/>
                    </a:lnTo>
                    <a:lnTo>
                      <a:pt x="7801" y="13434"/>
                    </a:lnTo>
                    <a:lnTo>
                      <a:pt x="6974" y="12903"/>
                    </a:lnTo>
                    <a:lnTo>
                      <a:pt x="6205" y="12371"/>
                    </a:lnTo>
                    <a:lnTo>
                      <a:pt x="5476" y="11839"/>
                    </a:lnTo>
                    <a:lnTo>
                      <a:pt x="4807" y="11307"/>
                    </a:lnTo>
                    <a:lnTo>
                      <a:pt x="4196" y="10775"/>
                    </a:lnTo>
                    <a:lnTo>
                      <a:pt x="3645" y="10243"/>
                    </a:lnTo>
                    <a:lnTo>
                      <a:pt x="3132" y="9711"/>
                    </a:lnTo>
                    <a:lnTo>
                      <a:pt x="2679" y="9199"/>
                    </a:lnTo>
                    <a:lnTo>
                      <a:pt x="2285" y="8687"/>
                    </a:lnTo>
                    <a:lnTo>
                      <a:pt x="1951" y="8175"/>
                    </a:lnTo>
                    <a:lnTo>
                      <a:pt x="1813" y="7939"/>
                    </a:lnTo>
                    <a:lnTo>
                      <a:pt x="1694" y="7683"/>
                    </a:lnTo>
                    <a:lnTo>
                      <a:pt x="1576" y="7446"/>
                    </a:lnTo>
                    <a:lnTo>
                      <a:pt x="1478" y="7210"/>
                    </a:lnTo>
                    <a:lnTo>
                      <a:pt x="1399" y="6973"/>
                    </a:lnTo>
                    <a:lnTo>
                      <a:pt x="1320" y="6757"/>
                    </a:lnTo>
                    <a:lnTo>
                      <a:pt x="1281" y="6520"/>
                    </a:lnTo>
                    <a:lnTo>
                      <a:pt x="1241" y="6304"/>
                    </a:lnTo>
                    <a:lnTo>
                      <a:pt x="1222" y="6087"/>
                    </a:lnTo>
                    <a:lnTo>
                      <a:pt x="1222" y="5890"/>
                    </a:lnTo>
                    <a:lnTo>
                      <a:pt x="1222" y="5693"/>
                    </a:lnTo>
                    <a:lnTo>
                      <a:pt x="1241" y="5516"/>
                    </a:lnTo>
                    <a:lnTo>
                      <a:pt x="1261" y="5338"/>
                    </a:lnTo>
                    <a:lnTo>
                      <a:pt x="1300" y="5161"/>
                    </a:lnTo>
                    <a:lnTo>
                      <a:pt x="1379" y="4944"/>
                    </a:lnTo>
                    <a:lnTo>
                      <a:pt x="1458" y="4728"/>
                    </a:lnTo>
                    <a:lnTo>
                      <a:pt x="1557" y="4531"/>
                    </a:lnTo>
                    <a:lnTo>
                      <a:pt x="1694" y="4314"/>
                    </a:lnTo>
                    <a:lnTo>
                      <a:pt x="1813" y="4157"/>
                    </a:lnTo>
                    <a:lnTo>
                      <a:pt x="1951" y="3979"/>
                    </a:lnTo>
                    <a:lnTo>
                      <a:pt x="2108" y="3802"/>
                    </a:lnTo>
                    <a:lnTo>
                      <a:pt x="2266" y="3644"/>
                    </a:lnTo>
                    <a:lnTo>
                      <a:pt x="2443" y="3487"/>
                    </a:lnTo>
                    <a:lnTo>
                      <a:pt x="2640" y="3329"/>
                    </a:lnTo>
                    <a:lnTo>
                      <a:pt x="2857" y="3191"/>
                    </a:lnTo>
                    <a:lnTo>
                      <a:pt x="3093" y="3034"/>
                    </a:lnTo>
                    <a:lnTo>
                      <a:pt x="3448" y="2817"/>
                    </a:lnTo>
                    <a:lnTo>
                      <a:pt x="3861" y="2620"/>
                    </a:lnTo>
                    <a:lnTo>
                      <a:pt x="4295" y="2443"/>
                    </a:lnTo>
                    <a:lnTo>
                      <a:pt x="4748" y="2266"/>
                    </a:lnTo>
                    <a:lnTo>
                      <a:pt x="5240" y="2088"/>
                    </a:lnTo>
                    <a:lnTo>
                      <a:pt x="5772" y="1950"/>
                    </a:lnTo>
                    <a:lnTo>
                      <a:pt x="6324" y="1812"/>
                    </a:lnTo>
                    <a:lnTo>
                      <a:pt x="6895" y="1675"/>
                    </a:lnTo>
                    <a:lnTo>
                      <a:pt x="7486" y="1576"/>
                    </a:lnTo>
                    <a:lnTo>
                      <a:pt x="8116" y="1478"/>
                    </a:lnTo>
                    <a:lnTo>
                      <a:pt x="8766" y="1399"/>
                    </a:lnTo>
                    <a:lnTo>
                      <a:pt x="9456" y="1320"/>
                    </a:lnTo>
                    <a:lnTo>
                      <a:pt x="10145" y="1281"/>
                    </a:lnTo>
                    <a:lnTo>
                      <a:pt x="10854" y="1241"/>
                    </a:lnTo>
                    <a:lnTo>
                      <a:pt x="11603" y="1222"/>
                    </a:lnTo>
                    <a:lnTo>
                      <a:pt x="12371" y="1202"/>
                    </a:lnTo>
                    <a:close/>
                    <a:moveTo>
                      <a:pt x="12371" y="0"/>
                    </a:moveTo>
                    <a:lnTo>
                      <a:pt x="11169" y="20"/>
                    </a:lnTo>
                    <a:lnTo>
                      <a:pt x="10027" y="79"/>
                    </a:lnTo>
                    <a:lnTo>
                      <a:pt x="8943" y="158"/>
                    </a:lnTo>
                    <a:lnTo>
                      <a:pt x="7899" y="296"/>
                    </a:lnTo>
                    <a:lnTo>
                      <a:pt x="7131" y="414"/>
                    </a:lnTo>
                    <a:lnTo>
                      <a:pt x="6422" y="552"/>
                    </a:lnTo>
                    <a:lnTo>
                      <a:pt x="5733" y="709"/>
                    </a:lnTo>
                    <a:lnTo>
                      <a:pt x="5063" y="887"/>
                    </a:lnTo>
                    <a:lnTo>
                      <a:pt x="4590" y="1044"/>
                    </a:lnTo>
                    <a:lnTo>
                      <a:pt x="4157" y="1202"/>
                    </a:lnTo>
                    <a:lnTo>
                      <a:pt x="3723" y="1359"/>
                    </a:lnTo>
                    <a:lnTo>
                      <a:pt x="3310" y="1556"/>
                    </a:lnTo>
                    <a:lnTo>
                      <a:pt x="2916" y="1753"/>
                    </a:lnTo>
                    <a:lnTo>
                      <a:pt x="2541" y="1970"/>
                    </a:lnTo>
                    <a:lnTo>
                      <a:pt x="2187" y="2187"/>
                    </a:lnTo>
                    <a:lnTo>
                      <a:pt x="1852" y="2423"/>
                    </a:lnTo>
                    <a:lnTo>
                      <a:pt x="1557" y="2679"/>
                    </a:lnTo>
                    <a:lnTo>
                      <a:pt x="1261" y="2935"/>
                    </a:lnTo>
                    <a:lnTo>
                      <a:pt x="1005" y="3231"/>
                    </a:lnTo>
                    <a:lnTo>
                      <a:pt x="769" y="3526"/>
                    </a:lnTo>
                    <a:lnTo>
                      <a:pt x="572" y="3822"/>
                    </a:lnTo>
                    <a:lnTo>
                      <a:pt x="394" y="4157"/>
                    </a:lnTo>
                    <a:lnTo>
                      <a:pt x="256" y="4491"/>
                    </a:lnTo>
                    <a:lnTo>
                      <a:pt x="138" y="4846"/>
                    </a:lnTo>
                    <a:lnTo>
                      <a:pt x="79" y="5102"/>
                    </a:lnTo>
                    <a:lnTo>
                      <a:pt x="40" y="5358"/>
                    </a:lnTo>
                    <a:lnTo>
                      <a:pt x="20" y="5614"/>
                    </a:lnTo>
                    <a:lnTo>
                      <a:pt x="0" y="5890"/>
                    </a:lnTo>
                    <a:lnTo>
                      <a:pt x="20" y="6146"/>
                    </a:lnTo>
                    <a:lnTo>
                      <a:pt x="40" y="6402"/>
                    </a:lnTo>
                    <a:lnTo>
                      <a:pt x="79" y="6658"/>
                    </a:lnTo>
                    <a:lnTo>
                      <a:pt x="138" y="6934"/>
                    </a:lnTo>
                    <a:lnTo>
                      <a:pt x="197" y="7190"/>
                    </a:lnTo>
                    <a:lnTo>
                      <a:pt x="276" y="7446"/>
                    </a:lnTo>
                    <a:lnTo>
                      <a:pt x="375" y="7702"/>
                    </a:lnTo>
                    <a:lnTo>
                      <a:pt x="493" y="7958"/>
                    </a:lnTo>
                    <a:lnTo>
                      <a:pt x="710" y="8411"/>
                    </a:lnTo>
                    <a:lnTo>
                      <a:pt x="966" y="8864"/>
                    </a:lnTo>
                    <a:lnTo>
                      <a:pt x="1261" y="9317"/>
                    </a:lnTo>
                    <a:lnTo>
                      <a:pt x="1596" y="9771"/>
                    </a:lnTo>
                    <a:lnTo>
                      <a:pt x="1911" y="10165"/>
                    </a:lnTo>
                    <a:lnTo>
                      <a:pt x="2246" y="10539"/>
                    </a:lnTo>
                    <a:lnTo>
                      <a:pt x="2620" y="10933"/>
                    </a:lnTo>
                    <a:lnTo>
                      <a:pt x="3014" y="11327"/>
                    </a:lnTo>
                    <a:lnTo>
                      <a:pt x="3428" y="11721"/>
                    </a:lnTo>
                    <a:lnTo>
                      <a:pt x="3881" y="12095"/>
                    </a:lnTo>
                    <a:lnTo>
                      <a:pt x="4354" y="12489"/>
                    </a:lnTo>
                    <a:lnTo>
                      <a:pt x="4826" y="12863"/>
                    </a:lnTo>
                    <a:lnTo>
                      <a:pt x="5614" y="13434"/>
                    </a:lnTo>
                    <a:lnTo>
                      <a:pt x="6442" y="14006"/>
                    </a:lnTo>
                    <a:lnTo>
                      <a:pt x="7308" y="14557"/>
                    </a:lnTo>
                    <a:lnTo>
                      <a:pt x="8234" y="15109"/>
                    </a:lnTo>
                    <a:lnTo>
                      <a:pt x="9180" y="15641"/>
                    </a:lnTo>
                    <a:lnTo>
                      <a:pt x="10184" y="16172"/>
                    </a:lnTo>
                    <a:lnTo>
                      <a:pt x="11228" y="16704"/>
                    </a:lnTo>
                    <a:lnTo>
                      <a:pt x="12331" y="17216"/>
                    </a:lnTo>
                    <a:lnTo>
                      <a:pt x="13454" y="17709"/>
                    </a:lnTo>
                    <a:lnTo>
                      <a:pt x="14597" y="18182"/>
                    </a:lnTo>
                    <a:lnTo>
                      <a:pt x="15798" y="18654"/>
                    </a:lnTo>
                    <a:lnTo>
                      <a:pt x="17020" y="19108"/>
                    </a:lnTo>
                    <a:lnTo>
                      <a:pt x="18280" y="19541"/>
                    </a:lnTo>
                    <a:lnTo>
                      <a:pt x="19561" y="19955"/>
                    </a:lnTo>
                    <a:lnTo>
                      <a:pt x="20880" y="20349"/>
                    </a:lnTo>
                    <a:lnTo>
                      <a:pt x="22220" y="20723"/>
                    </a:lnTo>
                    <a:lnTo>
                      <a:pt x="23225" y="20979"/>
                    </a:lnTo>
                    <a:lnTo>
                      <a:pt x="24229" y="21215"/>
                    </a:lnTo>
                    <a:lnTo>
                      <a:pt x="25214" y="21452"/>
                    </a:lnTo>
                    <a:lnTo>
                      <a:pt x="26199" y="21668"/>
                    </a:lnTo>
                    <a:lnTo>
                      <a:pt x="27164" y="21846"/>
                    </a:lnTo>
                    <a:lnTo>
                      <a:pt x="28129" y="22023"/>
                    </a:lnTo>
                    <a:lnTo>
                      <a:pt x="29095" y="22180"/>
                    </a:lnTo>
                    <a:lnTo>
                      <a:pt x="30040" y="22318"/>
                    </a:lnTo>
                    <a:lnTo>
                      <a:pt x="30966" y="22456"/>
                    </a:lnTo>
                    <a:lnTo>
                      <a:pt x="31872" y="22555"/>
                    </a:lnTo>
                    <a:lnTo>
                      <a:pt x="32778" y="22653"/>
                    </a:lnTo>
                    <a:lnTo>
                      <a:pt x="33665" y="22732"/>
                    </a:lnTo>
                    <a:lnTo>
                      <a:pt x="34551" y="22791"/>
                    </a:lnTo>
                    <a:lnTo>
                      <a:pt x="35398" y="22830"/>
                    </a:lnTo>
                    <a:lnTo>
                      <a:pt x="36245" y="22850"/>
                    </a:lnTo>
                    <a:lnTo>
                      <a:pt x="37053" y="22850"/>
                    </a:lnTo>
                    <a:lnTo>
                      <a:pt x="38254" y="22830"/>
                    </a:lnTo>
                    <a:lnTo>
                      <a:pt x="39397" y="22791"/>
                    </a:lnTo>
                    <a:lnTo>
                      <a:pt x="40480" y="22693"/>
                    </a:lnTo>
                    <a:lnTo>
                      <a:pt x="41524" y="22574"/>
                    </a:lnTo>
                    <a:lnTo>
                      <a:pt x="42273" y="22456"/>
                    </a:lnTo>
                    <a:lnTo>
                      <a:pt x="43002" y="22318"/>
                    </a:lnTo>
                    <a:lnTo>
                      <a:pt x="43691" y="22141"/>
                    </a:lnTo>
                    <a:lnTo>
                      <a:pt x="44341" y="21964"/>
                    </a:lnTo>
                    <a:lnTo>
                      <a:pt x="44814" y="21826"/>
                    </a:lnTo>
                    <a:lnTo>
                      <a:pt x="45267" y="21668"/>
                    </a:lnTo>
                    <a:lnTo>
                      <a:pt x="45700" y="21491"/>
                    </a:lnTo>
                    <a:lnTo>
                      <a:pt x="46114" y="21314"/>
                    </a:lnTo>
                    <a:lnTo>
                      <a:pt x="46508" y="21097"/>
                    </a:lnTo>
                    <a:lnTo>
                      <a:pt x="46882" y="20900"/>
                    </a:lnTo>
                    <a:lnTo>
                      <a:pt x="47237" y="20664"/>
                    </a:lnTo>
                    <a:lnTo>
                      <a:pt x="47572" y="20427"/>
                    </a:lnTo>
                    <a:lnTo>
                      <a:pt x="47867" y="20191"/>
                    </a:lnTo>
                    <a:lnTo>
                      <a:pt x="48163" y="19915"/>
                    </a:lnTo>
                    <a:lnTo>
                      <a:pt x="48419" y="19639"/>
                    </a:lnTo>
                    <a:lnTo>
                      <a:pt x="48635" y="19344"/>
                    </a:lnTo>
                    <a:lnTo>
                      <a:pt x="48852" y="19029"/>
                    </a:lnTo>
                    <a:lnTo>
                      <a:pt x="49029" y="18694"/>
                    </a:lnTo>
                    <a:lnTo>
                      <a:pt x="49167" y="18359"/>
                    </a:lnTo>
                    <a:lnTo>
                      <a:pt x="49285" y="18004"/>
                    </a:lnTo>
                    <a:lnTo>
                      <a:pt x="49344" y="17748"/>
                    </a:lnTo>
                    <a:lnTo>
                      <a:pt x="49384" y="17492"/>
                    </a:lnTo>
                    <a:lnTo>
                      <a:pt x="49404" y="17236"/>
                    </a:lnTo>
                    <a:lnTo>
                      <a:pt x="49404" y="16980"/>
                    </a:lnTo>
                    <a:lnTo>
                      <a:pt x="49404" y="16704"/>
                    </a:lnTo>
                    <a:lnTo>
                      <a:pt x="49384" y="16448"/>
                    </a:lnTo>
                    <a:lnTo>
                      <a:pt x="49344" y="16192"/>
                    </a:lnTo>
                    <a:lnTo>
                      <a:pt x="49285" y="15936"/>
                    </a:lnTo>
                    <a:lnTo>
                      <a:pt x="49226" y="15680"/>
                    </a:lnTo>
                    <a:lnTo>
                      <a:pt x="49147" y="15404"/>
                    </a:lnTo>
                    <a:lnTo>
                      <a:pt x="49049" y="15148"/>
                    </a:lnTo>
                    <a:lnTo>
                      <a:pt x="48931" y="14892"/>
                    </a:lnTo>
                    <a:lnTo>
                      <a:pt x="48714" y="14439"/>
                    </a:lnTo>
                    <a:lnTo>
                      <a:pt x="48458" y="13986"/>
                    </a:lnTo>
                    <a:lnTo>
                      <a:pt x="48163" y="13533"/>
                    </a:lnTo>
                    <a:lnTo>
                      <a:pt x="47828" y="13100"/>
                    </a:lnTo>
                    <a:lnTo>
                      <a:pt x="47512" y="12706"/>
                    </a:lnTo>
                    <a:lnTo>
                      <a:pt x="47178" y="12312"/>
                    </a:lnTo>
                    <a:lnTo>
                      <a:pt x="46803" y="11918"/>
                    </a:lnTo>
                    <a:lnTo>
                      <a:pt x="46409" y="11524"/>
                    </a:lnTo>
                    <a:lnTo>
                      <a:pt x="45976" y="11149"/>
                    </a:lnTo>
                    <a:lnTo>
                      <a:pt x="45543" y="10755"/>
                    </a:lnTo>
                    <a:lnTo>
                      <a:pt x="45070" y="10381"/>
                    </a:lnTo>
                    <a:lnTo>
                      <a:pt x="44577" y="9987"/>
                    </a:lnTo>
                    <a:lnTo>
                      <a:pt x="43809" y="9416"/>
                    </a:lnTo>
                    <a:lnTo>
                      <a:pt x="42982" y="8864"/>
                    </a:lnTo>
                    <a:lnTo>
                      <a:pt x="42115" y="8293"/>
                    </a:lnTo>
                    <a:lnTo>
                      <a:pt x="41189" y="7761"/>
                    </a:lnTo>
                    <a:lnTo>
                      <a:pt x="40224" y="7210"/>
                    </a:lnTo>
                    <a:lnTo>
                      <a:pt x="39220" y="6678"/>
                    </a:lnTo>
                    <a:lnTo>
                      <a:pt x="38176" y="6166"/>
                    </a:lnTo>
                    <a:lnTo>
                      <a:pt x="37092" y="5654"/>
                    </a:lnTo>
                    <a:lnTo>
                      <a:pt x="35969" y="5161"/>
                    </a:lnTo>
                    <a:lnTo>
                      <a:pt x="34807" y="4669"/>
                    </a:lnTo>
                    <a:lnTo>
                      <a:pt x="33625" y="4196"/>
                    </a:lnTo>
                    <a:lnTo>
                      <a:pt x="32404" y="3763"/>
                    </a:lnTo>
                    <a:lnTo>
                      <a:pt x="31143" y="3329"/>
                    </a:lnTo>
                    <a:lnTo>
                      <a:pt x="29863" y="2916"/>
                    </a:lnTo>
                    <a:lnTo>
                      <a:pt x="28543" y="2502"/>
                    </a:lnTo>
                    <a:lnTo>
                      <a:pt x="27204" y="2147"/>
                    </a:lnTo>
                    <a:lnTo>
                      <a:pt x="26199" y="1872"/>
                    </a:lnTo>
                    <a:lnTo>
                      <a:pt x="25194" y="1635"/>
                    </a:lnTo>
                    <a:lnTo>
                      <a:pt x="24209" y="1399"/>
                    </a:lnTo>
                    <a:lnTo>
                      <a:pt x="23225" y="1202"/>
                    </a:lnTo>
                    <a:lnTo>
                      <a:pt x="22240" y="1005"/>
                    </a:lnTo>
                    <a:lnTo>
                      <a:pt x="21294" y="828"/>
                    </a:lnTo>
                    <a:lnTo>
                      <a:pt x="20329" y="670"/>
                    </a:lnTo>
                    <a:lnTo>
                      <a:pt x="19383" y="532"/>
                    </a:lnTo>
                    <a:lnTo>
                      <a:pt x="18458" y="414"/>
                    </a:lnTo>
                    <a:lnTo>
                      <a:pt x="17551" y="296"/>
                    </a:lnTo>
                    <a:lnTo>
                      <a:pt x="16645" y="217"/>
                    </a:lnTo>
                    <a:lnTo>
                      <a:pt x="15759" y="138"/>
                    </a:lnTo>
                    <a:lnTo>
                      <a:pt x="14873" y="79"/>
                    </a:lnTo>
                    <a:lnTo>
                      <a:pt x="14026" y="40"/>
                    </a:lnTo>
                    <a:lnTo>
                      <a:pt x="13178" y="20"/>
                    </a:lnTo>
                    <a:lnTo>
                      <a:pt x="12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2"/>
              <p:cNvSpPr/>
              <p:nvPr/>
            </p:nvSpPr>
            <p:spPr>
              <a:xfrm>
                <a:off x="2675350" y="238125"/>
                <a:ext cx="763825" cy="1128725"/>
              </a:xfrm>
              <a:custGeom>
                <a:avLst/>
                <a:gdLst/>
                <a:ahLst/>
                <a:cxnLst/>
                <a:rect l="l" t="t" r="r" b="b"/>
                <a:pathLst>
                  <a:path w="30553" h="45149" extrusionOk="0">
                    <a:moveTo>
                      <a:pt x="4728" y="1202"/>
                    </a:moveTo>
                    <a:lnTo>
                      <a:pt x="5122" y="1221"/>
                    </a:lnTo>
                    <a:lnTo>
                      <a:pt x="5556" y="1280"/>
                    </a:lnTo>
                    <a:lnTo>
                      <a:pt x="5989" y="1379"/>
                    </a:lnTo>
                    <a:lnTo>
                      <a:pt x="6442" y="1497"/>
                    </a:lnTo>
                    <a:lnTo>
                      <a:pt x="6876" y="1655"/>
                    </a:lnTo>
                    <a:lnTo>
                      <a:pt x="7289" y="1812"/>
                    </a:lnTo>
                    <a:lnTo>
                      <a:pt x="7742" y="2029"/>
                    </a:lnTo>
                    <a:lnTo>
                      <a:pt x="8195" y="2246"/>
                    </a:lnTo>
                    <a:lnTo>
                      <a:pt x="8648" y="2521"/>
                    </a:lnTo>
                    <a:lnTo>
                      <a:pt x="9121" y="2797"/>
                    </a:lnTo>
                    <a:lnTo>
                      <a:pt x="9614" y="3112"/>
                    </a:lnTo>
                    <a:lnTo>
                      <a:pt x="10106" y="3447"/>
                    </a:lnTo>
                    <a:lnTo>
                      <a:pt x="10855" y="4018"/>
                    </a:lnTo>
                    <a:lnTo>
                      <a:pt x="11623" y="4629"/>
                    </a:lnTo>
                    <a:lnTo>
                      <a:pt x="12391" y="5299"/>
                    </a:lnTo>
                    <a:lnTo>
                      <a:pt x="13179" y="6028"/>
                    </a:lnTo>
                    <a:lnTo>
                      <a:pt x="13967" y="6816"/>
                    </a:lnTo>
                    <a:lnTo>
                      <a:pt x="14755" y="7643"/>
                    </a:lnTo>
                    <a:lnTo>
                      <a:pt x="15562" y="8529"/>
                    </a:lnTo>
                    <a:lnTo>
                      <a:pt x="16350" y="9455"/>
                    </a:lnTo>
                    <a:lnTo>
                      <a:pt x="17158" y="10420"/>
                    </a:lnTo>
                    <a:lnTo>
                      <a:pt x="17946" y="11445"/>
                    </a:lnTo>
                    <a:lnTo>
                      <a:pt x="18754" y="12489"/>
                    </a:lnTo>
                    <a:lnTo>
                      <a:pt x="19522" y="13592"/>
                    </a:lnTo>
                    <a:lnTo>
                      <a:pt x="20310" y="14734"/>
                    </a:lnTo>
                    <a:lnTo>
                      <a:pt x="21078" y="15916"/>
                    </a:lnTo>
                    <a:lnTo>
                      <a:pt x="21826" y="17118"/>
                    </a:lnTo>
                    <a:lnTo>
                      <a:pt x="22555" y="18378"/>
                    </a:lnTo>
                    <a:lnTo>
                      <a:pt x="23363" y="19797"/>
                    </a:lnTo>
                    <a:lnTo>
                      <a:pt x="24111" y="21215"/>
                    </a:lnTo>
                    <a:lnTo>
                      <a:pt x="24821" y="22633"/>
                    </a:lnTo>
                    <a:lnTo>
                      <a:pt x="25471" y="24012"/>
                    </a:lnTo>
                    <a:lnTo>
                      <a:pt x="26081" y="25391"/>
                    </a:lnTo>
                    <a:lnTo>
                      <a:pt x="26633" y="26750"/>
                    </a:lnTo>
                    <a:lnTo>
                      <a:pt x="27145" y="28090"/>
                    </a:lnTo>
                    <a:lnTo>
                      <a:pt x="27598" y="29409"/>
                    </a:lnTo>
                    <a:lnTo>
                      <a:pt x="28012" y="30670"/>
                    </a:lnTo>
                    <a:lnTo>
                      <a:pt x="28366" y="31911"/>
                    </a:lnTo>
                    <a:lnTo>
                      <a:pt x="28662" y="33113"/>
                    </a:lnTo>
                    <a:lnTo>
                      <a:pt x="28898" y="34275"/>
                    </a:lnTo>
                    <a:lnTo>
                      <a:pt x="29095" y="35378"/>
                    </a:lnTo>
                    <a:lnTo>
                      <a:pt x="29174" y="35930"/>
                    </a:lnTo>
                    <a:lnTo>
                      <a:pt x="29233" y="36442"/>
                    </a:lnTo>
                    <a:lnTo>
                      <a:pt x="29272" y="36954"/>
                    </a:lnTo>
                    <a:lnTo>
                      <a:pt x="29312" y="37446"/>
                    </a:lnTo>
                    <a:lnTo>
                      <a:pt x="29331" y="37939"/>
                    </a:lnTo>
                    <a:lnTo>
                      <a:pt x="29331" y="38392"/>
                    </a:lnTo>
                    <a:lnTo>
                      <a:pt x="29331" y="38884"/>
                    </a:lnTo>
                    <a:lnTo>
                      <a:pt x="29312" y="39357"/>
                    </a:lnTo>
                    <a:lnTo>
                      <a:pt x="29272" y="39810"/>
                    </a:lnTo>
                    <a:lnTo>
                      <a:pt x="29213" y="40244"/>
                    </a:lnTo>
                    <a:lnTo>
                      <a:pt x="29134" y="40657"/>
                    </a:lnTo>
                    <a:lnTo>
                      <a:pt x="29056" y="41031"/>
                    </a:lnTo>
                    <a:lnTo>
                      <a:pt x="28938" y="41406"/>
                    </a:lnTo>
                    <a:lnTo>
                      <a:pt x="28819" y="41741"/>
                    </a:lnTo>
                    <a:lnTo>
                      <a:pt x="28701" y="42056"/>
                    </a:lnTo>
                    <a:lnTo>
                      <a:pt x="28544" y="42332"/>
                    </a:lnTo>
                    <a:lnTo>
                      <a:pt x="28386" y="42607"/>
                    </a:lnTo>
                    <a:lnTo>
                      <a:pt x="28209" y="42844"/>
                    </a:lnTo>
                    <a:lnTo>
                      <a:pt x="28031" y="43060"/>
                    </a:lnTo>
                    <a:lnTo>
                      <a:pt x="27834" y="43238"/>
                    </a:lnTo>
                    <a:lnTo>
                      <a:pt x="27618" y="43415"/>
                    </a:lnTo>
                    <a:lnTo>
                      <a:pt x="27381" y="43553"/>
                    </a:lnTo>
                    <a:lnTo>
                      <a:pt x="27224" y="43651"/>
                    </a:lnTo>
                    <a:lnTo>
                      <a:pt x="27046" y="43730"/>
                    </a:lnTo>
                    <a:lnTo>
                      <a:pt x="26849" y="43789"/>
                    </a:lnTo>
                    <a:lnTo>
                      <a:pt x="26653" y="43848"/>
                    </a:lnTo>
                    <a:lnTo>
                      <a:pt x="26456" y="43888"/>
                    </a:lnTo>
                    <a:lnTo>
                      <a:pt x="26259" y="43927"/>
                    </a:lnTo>
                    <a:lnTo>
                      <a:pt x="26042" y="43947"/>
                    </a:lnTo>
                    <a:lnTo>
                      <a:pt x="25825" y="43947"/>
                    </a:lnTo>
                    <a:lnTo>
                      <a:pt x="25412" y="43927"/>
                    </a:lnTo>
                    <a:lnTo>
                      <a:pt x="24998" y="43888"/>
                    </a:lnTo>
                    <a:lnTo>
                      <a:pt x="24565" y="43789"/>
                    </a:lnTo>
                    <a:lnTo>
                      <a:pt x="24092" y="43651"/>
                    </a:lnTo>
                    <a:lnTo>
                      <a:pt x="23678" y="43513"/>
                    </a:lnTo>
                    <a:lnTo>
                      <a:pt x="23245" y="43336"/>
                    </a:lnTo>
                    <a:lnTo>
                      <a:pt x="22811" y="43139"/>
                    </a:lnTo>
                    <a:lnTo>
                      <a:pt x="22358" y="42903"/>
                    </a:lnTo>
                    <a:lnTo>
                      <a:pt x="21886" y="42647"/>
                    </a:lnTo>
                    <a:lnTo>
                      <a:pt x="21413" y="42351"/>
                    </a:lnTo>
                    <a:lnTo>
                      <a:pt x="20940" y="42036"/>
                    </a:lnTo>
                    <a:lnTo>
                      <a:pt x="20448" y="41701"/>
                    </a:lnTo>
                    <a:lnTo>
                      <a:pt x="19699" y="41150"/>
                    </a:lnTo>
                    <a:lnTo>
                      <a:pt x="18931" y="40519"/>
                    </a:lnTo>
                    <a:lnTo>
                      <a:pt x="18163" y="39850"/>
                    </a:lnTo>
                    <a:lnTo>
                      <a:pt x="17375" y="39121"/>
                    </a:lnTo>
                    <a:lnTo>
                      <a:pt x="16587" y="38352"/>
                    </a:lnTo>
                    <a:lnTo>
                      <a:pt x="15799" y="37505"/>
                    </a:lnTo>
                    <a:lnTo>
                      <a:pt x="14991" y="36639"/>
                    </a:lnTo>
                    <a:lnTo>
                      <a:pt x="14184" y="35713"/>
                    </a:lnTo>
                    <a:lnTo>
                      <a:pt x="13396" y="34728"/>
                    </a:lnTo>
                    <a:lnTo>
                      <a:pt x="12588" y="33723"/>
                    </a:lnTo>
                    <a:lnTo>
                      <a:pt x="11800" y="32660"/>
                    </a:lnTo>
                    <a:lnTo>
                      <a:pt x="11012" y="31557"/>
                    </a:lnTo>
                    <a:lnTo>
                      <a:pt x="10244" y="30414"/>
                    </a:lnTo>
                    <a:lnTo>
                      <a:pt x="9476" y="29252"/>
                    </a:lnTo>
                    <a:lnTo>
                      <a:pt x="8727" y="28031"/>
                    </a:lnTo>
                    <a:lnTo>
                      <a:pt x="7998" y="26790"/>
                    </a:lnTo>
                    <a:lnTo>
                      <a:pt x="7191" y="25352"/>
                    </a:lnTo>
                    <a:lnTo>
                      <a:pt x="6442" y="23933"/>
                    </a:lnTo>
                    <a:lnTo>
                      <a:pt x="5733" y="22535"/>
                    </a:lnTo>
                    <a:lnTo>
                      <a:pt x="5083" y="21136"/>
                    </a:lnTo>
                    <a:lnTo>
                      <a:pt x="4472" y="19757"/>
                    </a:lnTo>
                    <a:lnTo>
                      <a:pt x="3901" y="18398"/>
                    </a:lnTo>
                    <a:lnTo>
                      <a:pt x="3409" y="17059"/>
                    </a:lnTo>
                    <a:lnTo>
                      <a:pt x="2956" y="15759"/>
                    </a:lnTo>
                    <a:lnTo>
                      <a:pt x="2542" y="14478"/>
                    </a:lnTo>
                    <a:lnTo>
                      <a:pt x="2187" y="13237"/>
                    </a:lnTo>
                    <a:lnTo>
                      <a:pt x="1892" y="12036"/>
                    </a:lnTo>
                    <a:lnTo>
                      <a:pt x="1655" y="10873"/>
                    </a:lnTo>
                    <a:lnTo>
                      <a:pt x="1458" y="9770"/>
                    </a:lnTo>
                    <a:lnTo>
                      <a:pt x="1380" y="9238"/>
                    </a:lnTo>
                    <a:lnTo>
                      <a:pt x="1321" y="8707"/>
                    </a:lnTo>
                    <a:lnTo>
                      <a:pt x="1262" y="8194"/>
                    </a:lnTo>
                    <a:lnTo>
                      <a:pt x="1242" y="7702"/>
                    </a:lnTo>
                    <a:lnTo>
                      <a:pt x="1222" y="7229"/>
                    </a:lnTo>
                    <a:lnTo>
                      <a:pt x="1202" y="6757"/>
                    </a:lnTo>
                    <a:lnTo>
                      <a:pt x="1222" y="6264"/>
                    </a:lnTo>
                    <a:lnTo>
                      <a:pt x="1242" y="5791"/>
                    </a:lnTo>
                    <a:lnTo>
                      <a:pt x="1281" y="5338"/>
                    </a:lnTo>
                    <a:lnTo>
                      <a:pt x="1340" y="4905"/>
                    </a:lnTo>
                    <a:lnTo>
                      <a:pt x="1419" y="4511"/>
                    </a:lnTo>
                    <a:lnTo>
                      <a:pt x="1498" y="4117"/>
                    </a:lnTo>
                    <a:lnTo>
                      <a:pt x="1596" y="3762"/>
                    </a:lnTo>
                    <a:lnTo>
                      <a:pt x="1715" y="3427"/>
                    </a:lnTo>
                    <a:lnTo>
                      <a:pt x="1852" y="3112"/>
                    </a:lnTo>
                    <a:lnTo>
                      <a:pt x="2010" y="2817"/>
                    </a:lnTo>
                    <a:lnTo>
                      <a:pt x="2168" y="2561"/>
                    </a:lnTo>
                    <a:lnTo>
                      <a:pt x="2345" y="2324"/>
                    </a:lnTo>
                    <a:lnTo>
                      <a:pt x="2522" y="2108"/>
                    </a:lnTo>
                    <a:lnTo>
                      <a:pt x="2719" y="1911"/>
                    </a:lnTo>
                    <a:lnTo>
                      <a:pt x="2936" y="1733"/>
                    </a:lnTo>
                    <a:lnTo>
                      <a:pt x="3153" y="1596"/>
                    </a:lnTo>
                    <a:lnTo>
                      <a:pt x="3330" y="1497"/>
                    </a:lnTo>
                    <a:lnTo>
                      <a:pt x="3507" y="1418"/>
                    </a:lnTo>
                    <a:lnTo>
                      <a:pt x="3704" y="1359"/>
                    </a:lnTo>
                    <a:lnTo>
                      <a:pt x="3881" y="1300"/>
                    </a:lnTo>
                    <a:lnTo>
                      <a:pt x="4098" y="1261"/>
                    </a:lnTo>
                    <a:lnTo>
                      <a:pt x="4295" y="1221"/>
                    </a:lnTo>
                    <a:lnTo>
                      <a:pt x="4512" y="1202"/>
                    </a:lnTo>
                    <a:close/>
                    <a:moveTo>
                      <a:pt x="4453" y="0"/>
                    </a:moveTo>
                    <a:lnTo>
                      <a:pt x="4157" y="39"/>
                    </a:lnTo>
                    <a:lnTo>
                      <a:pt x="3881" y="79"/>
                    </a:lnTo>
                    <a:lnTo>
                      <a:pt x="3606" y="138"/>
                    </a:lnTo>
                    <a:lnTo>
                      <a:pt x="3330" y="217"/>
                    </a:lnTo>
                    <a:lnTo>
                      <a:pt x="3054" y="315"/>
                    </a:lnTo>
                    <a:lnTo>
                      <a:pt x="2798" y="414"/>
                    </a:lnTo>
                    <a:lnTo>
                      <a:pt x="2562" y="552"/>
                    </a:lnTo>
                    <a:lnTo>
                      <a:pt x="2227" y="768"/>
                    </a:lnTo>
                    <a:lnTo>
                      <a:pt x="1931" y="1005"/>
                    </a:lnTo>
                    <a:lnTo>
                      <a:pt x="1655" y="1280"/>
                    </a:lnTo>
                    <a:lnTo>
                      <a:pt x="1399" y="1576"/>
                    </a:lnTo>
                    <a:lnTo>
                      <a:pt x="1222" y="1812"/>
                    </a:lnTo>
                    <a:lnTo>
                      <a:pt x="1045" y="2068"/>
                    </a:lnTo>
                    <a:lnTo>
                      <a:pt x="907" y="2324"/>
                    </a:lnTo>
                    <a:lnTo>
                      <a:pt x="769" y="2600"/>
                    </a:lnTo>
                    <a:lnTo>
                      <a:pt x="631" y="2896"/>
                    </a:lnTo>
                    <a:lnTo>
                      <a:pt x="533" y="3191"/>
                    </a:lnTo>
                    <a:lnTo>
                      <a:pt x="414" y="3506"/>
                    </a:lnTo>
                    <a:lnTo>
                      <a:pt x="336" y="3821"/>
                    </a:lnTo>
                    <a:lnTo>
                      <a:pt x="257" y="4156"/>
                    </a:lnTo>
                    <a:lnTo>
                      <a:pt x="178" y="4491"/>
                    </a:lnTo>
                    <a:lnTo>
                      <a:pt x="139" y="4846"/>
                    </a:lnTo>
                    <a:lnTo>
                      <a:pt x="80" y="5220"/>
                    </a:lnTo>
                    <a:lnTo>
                      <a:pt x="21" y="5969"/>
                    </a:lnTo>
                    <a:lnTo>
                      <a:pt x="1" y="6757"/>
                    </a:lnTo>
                    <a:lnTo>
                      <a:pt x="21" y="7249"/>
                    </a:lnTo>
                    <a:lnTo>
                      <a:pt x="40" y="7781"/>
                    </a:lnTo>
                    <a:lnTo>
                      <a:pt x="80" y="8293"/>
                    </a:lnTo>
                    <a:lnTo>
                      <a:pt x="119" y="8845"/>
                    </a:lnTo>
                    <a:lnTo>
                      <a:pt x="178" y="9396"/>
                    </a:lnTo>
                    <a:lnTo>
                      <a:pt x="257" y="9948"/>
                    </a:lnTo>
                    <a:lnTo>
                      <a:pt x="454" y="11110"/>
                    </a:lnTo>
                    <a:lnTo>
                      <a:pt x="651" y="11996"/>
                    </a:lnTo>
                    <a:lnTo>
                      <a:pt x="868" y="12922"/>
                    </a:lnTo>
                    <a:lnTo>
                      <a:pt x="1104" y="13868"/>
                    </a:lnTo>
                    <a:lnTo>
                      <a:pt x="1380" y="14833"/>
                    </a:lnTo>
                    <a:lnTo>
                      <a:pt x="1695" y="15798"/>
                    </a:lnTo>
                    <a:lnTo>
                      <a:pt x="2030" y="16803"/>
                    </a:lnTo>
                    <a:lnTo>
                      <a:pt x="2404" y="17807"/>
                    </a:lnTo>
                    <a:lnTo>
                      <a:pt x="2798" y="18832"/>
                    </a:lnTo>
                    <a:lnTo>
                      <a:pt x="3212" y="19876"/>
                    </a:lnTo>
                    <a:lnTo>
                      <a:pt x="3665" y="20920"/>
                    </a:lnTo>
                    <a:lnTo>
                      <a:pt x="4137" y="21983"/>
                    </a:lnTo>
                    <a:lnTo>
                      <a:pt x="4650" y="23067"/>
                    </a:lnTo>
                    <a:lnTo>
                      <a:pt x="5181" y="24130"/>
                    </a:lnTo>
                    <a:lnTo>
                      <a:pt x="5733" y="25214"/>
                    </a:lnTo>
                    <a:lnTo>
                      <a:pt x="6324" y="26297"/>
                    </a:lnTo>
                    <a:lnTo>
                      <a:pt x="6954" y="27381"/>
                    </a:lnTo>
                    <a:lnTo>
                      <a:pt x="7526" y="28365"/>
                    </a:lnTo>
                    <a:lnTo>
                      <a:pt x="8097" y="29311"/>
                    </a:lnTo>
                    <a:lnTo>
                      <a:pt x="8688" y="30237"/>
                    </a:lnTo>
                    <a:lnTo>
                      <a:pt x="9279" y="31143"/>
                    </a:lnTo>
                    <a:lnTo>
                      <a:pt x="9870" y="32029"/>
                    </a:lnTo>
                    <a:lnTo>
                      <a:pt x="10480" y="32896"/>
                    </a:lnTo>
                    <a:lnTo>
                      <a:pt x="11091" y="33743"/>
                    </a:lnTo>
                    <a:lnTo>
                      <a:pt x="11721" y="34551"/>
                    </a:lnTo>
                    <a:lnTo>
                      <a:pt x="12332" y="35339"/>
                    </a:lnTo>
                    <a:lnTo>
                      <a:pt x="12962" y="36107"/>
                    </a:lnTo>
                    <a:lnTo>
                      <a:pt x="13573" y="36855"/>
                    </a:lnTo>
                    <a:lnTo>
                      <a:pt x="14203" y="37565"/>
                    </a:lnTo>
                    <a:lnTo>
                      <a:pt x="14834" y="38254"/>
                    </a:lnTo>
                    <a:lnTo>
                      <a:pt x="15464" y="38904"/>
                    </a:lnTo>
                    <a:lnTo>
                      <a:pt x="16075" y="39534"/>
                    </a:lnTo>
                    <a:lnTo>
                      <a:pt x="16705" y="40145"/>
                    </a:lnTo>
                    <a:lnTo>
                      <a:pt x="17316" y="40716"/>
                    </a:lnTo>
                    <a:lnTo>
                      <a:pt x="17926" y="41248"/>
                    </a:lnTo>
                    <a:lnTo>
                      <a:pt x="18537" y="41760"/>
                    </a:lnTo>
                    <a:lnTo>
                      <a:pt x="19147" y="42233"/>
                    </a:lnTo>
                    <a:lnTo>
                      <a:pt x="19738" y="42686"/>
                    </a:lnTo>
                    <a:lnTo>
                      <a:pt x="20349" y="43100"/>
                    </a:lnTo>
                    <a:lnTo>
                      <a:pt x="20920" y="43474"/>
                    </a:lnTo>
                    <a:lnTo>
                      <a:pt x="21511" y="43809"/>
                    </a:lnTo>
                    <a:lnTo>
                      <a:pt x="22083" y="44104"/>
                    </a:lnTo>
                    <a:lnTo>
                      <a:pt x="22634" y="44380"/>
                    </a:lnTo>
                    <a:lnTo>
                      <a:pt x="23186" y="44617"/>
                    </a:lnTo>
                    <a:lnTo>
                      <a:pt x="23737" y="44794"/>
                    </a:lnTo>
                    <a:lnTo>
                      <a:pt x="24269" y="44951"/>
                    </a:lnTo>
                    <a:lnTo>
                      <a:pt x="24801" y="45070"/>
                    </a:lnTo>
                    <a:lnTo>
                      <a:pt x="25313" y="45129"/>
                    </a:lnTo>
                    <a:lnTo>
                      <a:pt x="25825" y="45148"/>
                    </a:lnTo>
                    <a:lnTo>
                      <a:pt x="26101" y="45148"/>
                    </a:lnTo>
                    <a:lnTo>
                      <a:pt x="26396" y="45129"/>
                    </a:lnTo>
                    <a:lnTo>
                      <a:pt x="26672" y="45089"/>
                    </a:lnTo>
                    <a:lnTo>
                      <a:pt x="26948" y="45030"/>
                    </a:lnTo>
                    <a:lnTo>
                      <a:pt x="27224" y="44951"/>
                    </a:lnTo>
                    <a:lnTo>
                      <a:pt x="27480" y="44853"/>
                    </a:lnTo>
                    <a:lnTo>
                      <a:pt x="27736" y="44735"/>
                    </a:lnTo>
                    <a:lnTo>
                      <a:pt x="27992" y="44597"/>
                    </a:lnTo>
                    <a:lnTo>
                      <a:pt x="28327" y="44400"/>
                    </a:lnTo>
                    <a:lnTo>
                      <a:pt x="28622" y="44144"/>
                    </a:lnTo>
                    <a:lnTo>
                      <a:pt x="28898" y="43888"/>
                    </a:lnTo>
                    <a:lnTo>
                      <a:pt x="29154" y="43592"/>
                    </a:lnTo>
                    <a:lnTo>
                      <a:pt x="29331" y="43356"/>
                    </a:lnTo>
                    <a:lnTo>
                      <a:pt x="29489" y="43100"/>
                    </a:lnTo>
                    <a:lnTo>
                      <a:pt x="29647" y="42824"/>
                    </a:lnTo>
                    <a:lnTo>
                      <a:pt x="29785" y="42548"/>
                    </a:lnTo>
                    <a:lnTo>
                      <a:pt x="29903" y="42272"/>
                    </a:lnTo>
                    <a:lnTo>
                      <a:pt x="30021" y="41977"/>
                    </a:lnTo>
                    <a:lnTo>
                      <a:pt x="30119" y="41662"/>
                    </a:lnTo>
                    <a:lnTo>
                      <a:pt x="30218" y="41327"/>
                    </a:lnTo>
                    <a:lnTo>
                      <a:pt x="30297" y="41012"/>
                    </a:lnTo>
                    <a:lnTo>
                      <a:pt x="30356" y="40657"/>
                    </a:lnTo>
                    <a:lnTo>
                      <a:pt x="30415" y="40303"/>
                    </a:lnTo>
                    <a:lnTo>
                      <a:pt x="30474" y="39948"/>
                    </a:lnTo>
                    <a:lnTo>
                      <a:pt x="30533" y="39200"/>
                    </a:lnTo>
                    <a:lnTo>
                      <a:pt x="30553" y="38392"/>
                    </a:lnTo>
                    <a:lnTo>
                      <a:pt x="30533" y="37899"/>
                    </a:lnTo>
                    <a:lnTo>
                      <a:pt x="30513" y="37387"/>
                    </a:lnTo>
                    <a:lnTo>
                      <a:pt x="30474" y="36855"/>
                    </a:lnTo>
                    <a:lnTo>
                      <a:pt x="30435" y="36324"/>
                    </a:lnTo>
                    <a:lnTo>
                      <a:pt x="30356" y="35772"/>
                    </a:lnTo>
                    <a:lnTo>
                      <a:pt x="30277" y="35201"/>
                    </a:lnTo>
                    <a:lnTo>
                      <a:pt x="30080" y="34039"/>
                    </a:lnTo>
                    <a:lnTo>
                      <a:pt x="29903" y="33152"/>
                    </a:lnTo>
                    <a:lnTo>
                      <a:pt x="29686" y="32226"/>
                    </a:lnTo>
                    <a:lnTo>
                      <a:pt x="29430" y="31281"/>
                    </a:lnTo>
                    <a:lnTo>
                      <a:pt x="29154" y="30335"/>
                    </a:lnTo>
                    <a:lnTo>
                      <a:pt x="28859" y="29350"/>
                    </a:lnTo>
                    <a:lnTo>
                      <a:pt x="28524" y="28346"/>
                    </a:lnTo>
                    <a:lnTo>
                      <a:pt x="28150" y="27341"/>
                    </a:lnTo>
                    <a:lnTo>
                      <a:pt x="27756" y="26317"/>
                    </a:lnTo>
                    <a:lnTo>
                      <a:pt x="27342" y="25273"/>
                    </a:lnTo>
                    <a:lnTo>
                      <a:pt x="26889" y="24229"/>
                    </a:lnTo>
                    <a:lnTo>
                      <a:pt x="26416" y="23165"/>
                    </a:lnTo>
                    <a:lnTo>
                      <a:pt x="25904" y="22101"/>
                    </a:lnTo>
                    <a:lnTo>
                      <a:pt x="25372" y="21018"/>
                    </a:lnTo>
                    <a:lnTo>
                      <a:pt x="24801" y="19935"/>
                    </a:lnTo>
                    <a:lnTo>
                      <a:pt x="24230" y="18851"/>
                    </a:lnTo>
                    <a:lnTo>
                      <a:pt x="23599" y="17768"/>
                    </a:lnTo>
                    <a:lnTo>
                      <a:pt x="23028" y="16803"/>
                    </a:lnTo>
                    <a:lnTo>
                      <a:pt x="22457" y="15857"/>
                    </a:lnTo>
                    <a:lnTo>
                      <a:pt x="21866" y="14912"/>
                    </a:lnTo>
                    <a:lnTo>
                      <a:pt x="21275" y="14005"/>
                    </a:lnTo>
                    <a:lnTo>
                      <a:pt x="20664" y="13119"/>
                    </a:lnTo>
                    <a:lnTo>
                      <a:pt x="20073" y="12252"/>
                    </a:lnTo>
                    <a:lnTo>
                      <a:pt x="19443" y="11425"/>
                    </a:lnTo>
                    <a:lnTo>
                      <a:pt x="18832" y="10598"/>
                    </a:lnTo>
                    <a:lnTo>
                      <a:pt x="18222" y="9810"/>
                    </a:lnTo>
                    <a:lnTo>
                      <a:pt x="17591" y="9041"/>
                    </a:lnTo>
                    <a:lnTo>
                      <a:pt x="16961" y="8313"/>
                    </a:lnTo>
                    <a:lnTo>
                      <a:pt x="16350" y="7584"/>
                    </a:lnTo>
                    <a:lnTo>
                      <a:pt x="15720" y="6894"/>
                    </a:lnTo>
                    <a:lnTo>
                      <a:pt x="15090" y="6244"/>
                    </a:lnTo>
                    <a:lnTo>
                      <a:pt x="14479" y="5614"/>
                    </a:lnTo>
                    <a:lnTo>
                      <a:pt x="13849" y="5023"/>
                    </a:lnTo>
                    <a:lnTo>
                      <a:pt x="13238" y="4452"/>
                    </a:lnTo>
                    <a:lnTo>
                      <a:pt x="12627" y="3900"/>
                    </a:lnTo>
                    <a:lnTo>
                      <a:pt x="12017" y="3388"/>
                    </a:lnTo>
                    <a:lnTo>
                      <a:pt x="11406" y="2915"/>
                    </a:lnTo>
                    <a:lnTo>
                      <a:pt x="10795" y="2482"/>
                    </a:lnTo>
                    <a:lnTo>
                      <a:pt x="10205" y="2068"/>
                    </a:lnTo>
                    <a:lnTo>
                      <a:pt x="9633" y="1694"/>
                    </a:lnTo>
                    <a:lnTo>
                      <a:pt x="9042" y="1359"/>
                    </a:lnTo>
                    <a:lnTo>
                      <a:pt x="8471" y="1044"/>
                    </a:lnTo>
                    <a:lnTo>
                      <a:pt x="7920" y="768"/>
                    </a:lnTo>
                    <a:lnTo>
                      <a:pt x="7368" y="552"/>
                    </a:lnTo>
                    <a:lnTo>
                      <a:pt x="6816" y="355"/>
                    </a:lnTo>
                    <a:lnTo>
                      <a:pt x="6285" y="197"/>
                    </a:lnTo>
                    <a:lnTo>
                      <a:pt x="5753" y="98"/>
                    </a:lnTo>
                    <a:lnTo>
                      <a:pt x="5241" y="20"/>
                    </a:lnTo>
                    <a:lnTo>
                      <a:pt x="47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2"/>
              <p:cNvSpPr/>
              <p:nvPr/>
            </p:nvSpPr>
            <p:spPr>
              <a:xfrm>
                <a:off x="2492650" y="420825"/>
                <a:ext cx="1129225" cy="763325"/>
              </a:xfrm>
              <a:custGeom>
                <a:avLst/>
                <a:gdLst/>
                <a:ahLst/>
                <a:cxnLst/>
                <a:rect l="l" t="t" r="r" b="b"/>
                <a:pathLst>
                  <a:path w="45169" h="30533" extrusionOk="0">
                    <a:moveTo>
                      <a:pt x="38412" y="1202"/>
                    </a:moveTo>
                    <a:lnTo>
                      <a:pt x="38905" y="1221"/>
                    </a:lnTo>
                    <a:lnTo>
                      <a:pt x="39358" y="1241"/>
                    </a:lnTo>
                    <a:lnTo>
                      <a:pt x="39811" y="1280"/>
                    </a:lnTo>
                    <a:lnTo>
                      <a:pt x="40244" y="1340"/>
                    </a:lnTo>
                    <a:lnTo>
                      <a:pt x="40658" y="1399"/>
                    </a:lnTo>
                    <a:lnTo>
                      <a:pt x="41032" y="1497"/>
                    </a:lnTo>
                    <a:lnTo>
                      <a:pt x="41406" y="1596"/>
                    </a:lnTo>
                    <a:lnTo>
                      <a:pt x="41741" y="1714"/>
                    </a:lnTo>
                    <a:lnTo>
                      <a:pt x="42056" y="1852"/>
                    </a:lnTo>
                    <a:lnTo>
                      <a:pt x="42332" y="1990"/>
                    </a:lnTo>
                    <a:lnTo>
                      <a:pt x="42608" y="2167"/>
                    </a:lnTo>
                    <a:lnTo>
                      <a:pt x="42844" y="2324"/>
                    </a:lnTo>
                    <a:lnTo>
                      <a:pt x="43061" y="2521"/>
                    </a:lnTo>
                    <a:lnTo>
                      <a:pt x="43258" y="2718"/>
                    </a:lnTo>
                    <a:lnTo>
                      <a:pt x="43416" y="2935"/>
                    </a:lnTo>
                    <a:lnTo>
                      <a:pt x="43573" y="3152"/>
                    </a:lnTo>
                    <a:lnTo>
                      <a:pt x="43652" y="3329"/>
                    </a:lnTo>
                    <a:lnTo>
                      <a:pt x="43731" y="3506"/>
                    </a:lnTo>
                    <a:lnTo>
                      <a:pt x="43810" y="3684"/>
                    </a:lnTo>
                    <a:lnTo>
                      <a:pt x="43849" y="3881"/>
                    </a:lnTo>
                    <a:lnTo>
                      <a:pt x="43908" y="4078"/>
                    </a:lnTo>
                    <a:lnTo>
                      <a:pt x="43928" y="4294"/>
                    </a:lnTo>
                    <a:lnTo>
                      <a:pt x="43948" y="4511"/>
                    </a:lnTo>
                    <a:lnTo>
                      <a:pt x="43948" y="4728"/>
                    </a:lnTo>
                    <a:lnTo>
                      <a:pt x="43948" y="5122"/>
                    </a:lnTo>
                    <a:lnTo>
                      <a:pt x="43888" y="5535"/>
                    </a:lnTo>
                    <a:lnTo>
                      <a:pt x="43790" y="5988"/>
                    </a:lnTo>
                    <a:lnTo>
                      <a:pt x="43652" y="6441"/>
                    </a:lnTo>
                    <a:lnTo>
                      <a:pt x="43514" y="6855"/>
                    </a:lnTo>
                    <a:lnTo>
                      <a:pt x="43337" y="7288"/>
                    </a:lnTo>
                    <a:lnTo>
                      <a:pt x="43140" y="7741"/>
                    </a:lnTo>
                    <a:lnTo>
                      <a:pt x="42903" y="8195"/>
                    </a:lnTo>
                    <a:lnTo>
                      <a:pt x="42647" y="8648"/>
                    </a:lnTo>
                    <a:lnTo>
                      <a:pt x="42352" y="9120"/>
                    </a:lnTo>
                    <a:lnTo>
                      <a:pt x="42037" y="9613"/>
                    </a:lnTo>
                    <a:lnTo>
                      <a:pt x="41702" y="10105"/>
                    </a:lnTo>
                    <a:lnTo>
                      <a:pt x="41150" y="10854"/>
                    </a:lnTo>
                    <a:lnTo>
                      <a:pt x="40520" y="11602"/>
                    </a:lnTo>
                    <a:lnTo>
                      <a:pt x="39850" y="12390"/>
                    </a:lnTo>
                    <a:lnTo>
                      <a:pt x="39121" y="13158"/>
                    </a:lnTo>
                    <a:lnTo>
                      <a:pt x="38353" y="13966"/>
                    </a:lnTo>
                    <a:lnTo>
                      <a:pt x="37526" y="14754"/>
                    </a:lnTo>
                    <a:lnTo>
                      <a:pt x="36639" y="15562"/>
                    </a:lnTo>
                    <a:lnTo>
                      <a:pt x="35714" y="16350"/>
                    </a:lnTo>
                    <a:lnTo>
                      <a:pt x="34748" y="17157"/>
                    </a:lnTo>
                    <a:lnTo>
                      <a:pt x="33724" y="17945"/>
                    </a:lnTo>
                    <a:lnTo>
                      <a:pt x="32660" y="18733"/>
                    </a:lnTo>
                    <a:lnTo>
                      <a:pt x="31557" y="19521"/>
                    </a:lnTo>
                    <a:lnTo>
                      <a:pt x="30435" y="20309"/>
                    </a:lnTo>
                    <a:lnTo>
                      <a:pt x="29253" y="21057"/>
                    </a:lnTo>
                    <a:lnTo>
                      <a:pt x="28031" y="21826"/>
                    </a:lnTo>
                    <a:lnTo>
                      <a:pt x="26790" y="22555"/>
                    </a:lnTo>
                    <a:lnTo>
                      <a:pt x="25372" y="23362"/>
                    </a:lnTo>
                    <a:lnTo>
                      <a:pt x="23954" y="24111"/>
                    </a:lnTo>
                    <a:lnTo>
                      <a:pt x="22536" y="24820"/>
                    </a:lnTo>
                    <a:lnTo>
                      <a:pt x="21137" y="25470"/>
                    </a:lnTo>
                    <a:lnTo>
                      <a:pt x="19758" y="26081"/>
                    </a:lnTo>
                    <a:lnTo>
                      <a:pt x="18399" y="26632"/>
                    </a:lnTo>
                    <a:lnTo>
                      <a:pt x="17059" y="27144"/>
                    </a:lnTo>
                    <a:lnTo>
                      <a:pt x="15759" y="27597"/>
                    </a:lnTo>
                    <a:lnTo>
                      <a:pt x="14479" y="28011"/>
                    </a:lnTo>
                    <a:lnTo>
                      <a:pt x="13238" y="28346"/>
                    </a:lnTo>
                    <a:lnTo>
                      <a:pt x="12036" y="28661"/>
                    </a:lnTo>
                    <a:lnTo>
                      <a:pt x="10894" y="28897"/>
                    </a:lnTo>
                    <a:lnTo>
                      <a:pt x="9771" y="29094"/>
                    </a:lnTo>
                    <a:lnTo>
                      <a:pt x="9239" y="29173"/>
                    </a:lnTo>
                    <a:lnTo>
                      <a:pt x="8707" y="29232"/>
                    </a:lnTo>
                    <a:lnTo>
                      <a:pt x="8195" y="29272"/>
                    </a:lnTo>
                    <a:lnTo>
                      <a:pt x="7703" y="29311"/>
                    </a:lnTo>
                    <a:lnTo>
                      <a:pt x="7230" y="29331"/>
                    </a:lnTo>
                    <a:lnTo>
                      <a:pt x="6265" y="29331"/>
                    </a:lnTo>
                    <a:lnTo>
                      <a:pt x="5792" y="29311"/>
                    </a:lnTo>
                    <a:lnTo>
                      <a:pt x="5339" y="29272"/>
                    </a:lnTo>
                    <a:lnTo>
                      <a:pt x="4925" y="29213"/>
                    </a:lnTo>
                    <a:lnTo>
                      <a:pt x="4512" y="29134"/>
                    </a:lnTo>
                    <a:lnTo>
                      <a:pt x="4118" y="29035"/>
                    </a:lnTo>
                    <a:lnTo>
                      <a:pt x="3763" y="28937"/>
                    </a:lnTo>
                    <a:lnTo>
                      <a:pt x="3428" y="28819"/>
                    </a:lnTo>
                    <a:lnTo>
                      <a:pt x="3113" y="28681"/>
                    </a:lnTo>
                    <a:lnTo>
                      <a:pt x="2818" y="28543"/>
                    </a:lnTo>
                    <a:lnTo>
                      <a:pt x="2562" y="28385"/>
                    </a:lnTo>
                    <a:lnTo>
                      <a:pt x="2325" y="28208"/>
                    </a:lnTo>
                    <a:lnTo>
                      <a:pt x="2109" y="28031"/>
                    </a:lnTo>
                    <a:lnTo>
                      <a:pt x="1912" y="27814"/>
                    </a:lnTo>
                    <a:lnTo>
                      <a:pt x="1754" y="27617"/>
                    </a:lnTo>
                    <a:lnTo>
                      <a:pt x="1596" y="27381"/>
                    </a:lnTo>
                    <a:lnTo>
                      <a:pt x="1518" y="27203"/>
                    </a:lnTo>
                    <a:lnTo>
                      <a:pt x="1439" y="27026"/>
                    </a:lnTo>
                    <a:lnTo>
                      <a:pt x="1360" y="26849"/>
                    </a:lnTo>
                    <a:lnTo>
                      <a:pt x="1301" y="26652"/>
                    </a:lnTo>
                    <a:lnTo>
                      <a:pt x="1261" y="26455"/>
                    </a:lnTo>
                    <a:lnTo>
                      <a:pt x="1242" y="26258"/>
                    </a:lnTo>
                    <a:lnTo>
                      <a:pt x="1222" y="26041"/>
                    </a:lnTo>
                    <a:lnTo>
                      <a:pt x="1202" y="25805"/>
                    </a:lnTo>
                    <a:lnTo>
                      <a:pt x="1222" y="25411"/>
                    </a:lnTo>
                    <a:lnTo>
                      <a:pt x="1281" y="24997"/>
                    </a:lnTo>
                    <a:lnTo>
                      <a:pt x="1380" y="24564"/>
                    </a:lnTo>
                    <a:lnTo>
                      <a:pt x="1498" y="24091"/>
                    </a:lnTo>
                    <a:lnTo>
                      <a:pt x="1655" y="23677"/>
                    </a:lnTo>
                    <a:lnTo>
                      <a:pt x="1833" y="23244"/>
                    </a:lnTo>
                    <a:lnTo>
                      <a:pt x="2030" y="22811"/>
                    </a:lnTo>
                    <a:lnTo>
                      <a:pt x="2266" y="22358"/>
                    </a:lnTo>
                    <a:lnTo>
                      <a:pt x="2522" y="21885"/>
                    </a:lnTo>
                    <a:lnTo>
                      <a:pt x="2798" y="21412"/>
                    </a:lnTo>
                    <a:lnTo>
                      <a:pt x="3113" y="20939"/>
                    </a:lnTo>
                    <a:lnTo>
                      <a:pt x="3468" y="20447"/>
                    </a:lnTo>
                    <a:lnTo>
                      <a:pt x="4019" y="19698"/>
                    </a:lnTo>
                    <a:lnTo>
                      <a:pt x="4630" y="18930"/>
                    </a:lnTo>
                    <a:lnTo>
                      <a:pt x="5319" y="18162"/>
                    </a:lnTo>
                    <a:lnTo>
                      <a:pt x="6028" y="17374"/>
                    </a:lnTo>
                    <a:lnTo>
                      <a:pt x="6816" y="16586"/>
                    </a:lnTo>
                    <a:lnTo>
                      <a:pt x="7644" y="15778"/>
                    </a:lnTo>
                    <a:lnTo>
                      <a:pt x="8530" y="14990"/>
                    </a:lnTo>
                    <a:lnTo>
                      <a:pt x="9456" y="14183"/>
                    </a:lnTo>
                    <a:lnTo>
                      <a:pt x="10421" y="13395"/>
                    </a:lnTo>
                    <a:lnTo>
                      <a:pt x="11445" y="12587"/>
                    </a:lnTo>
                    <a:lnTo>
                      <a:pt x="12509" y="11799"/>
                    </a:lnTo>
                    <a:lnTo>
                      <a:pt x="13593" y="11011"/>
                    </a:lnTo>
                    <a:lnTo>
                      <a:pt x="14735" y="10243"/>
                    </a:lnTo>
                    <a:lnTo>
                      <a:pt x="15917" y="9475"/>
                    </a:lnTo>
                    <a:lnTo>
                      <a:pt x="17138" y="8726"/>
                    </a:lnTo>
                    <a:lnTo>
                      <a:pt x="18379" y="7978"/>
                    </a:lnTo>
                    <a:lnTo>
                      <a:pt x="19797" y="7190"/>
                    </a:lnTo>
                    <a:lnTo>
                      <a:pt x="21216" y="6422"/>
                    </a:lnTo>
                    <a:lnTo>
                      <a:pt x="22634" y="5732"/>
                    </a:lnTo>
                    <a:lnTo>
                      <a:pt x="24033" y="5063"/>
                    </a:lnTo>
                    <a:lnTo>
                      <a:pt x="25411" y="4452"/>
                    </a:lnTo>
                    <a:lnTo>
                      <a:pt x="26771" y="3900"/>
                    </a:lnTo>
                    <a:lnTo>
                      <a:pt x="28090" y="3388"/>
                    </a:lnTo>
                    <a:lnTo>
                      <a:pt x="29410" y="2935"/>
                    </a:lnTo>
                    <a:lnTo>
                      <a:pt x="30691" y="2541"/>
                    </a:lnTo>
                    <a:lnTo>
                      <a:pt x="31912" y="2187"/>
                    </a:lnTo>
                    <a:lnTo>
                      <a:pt x="33113" y="1891"/>
                    </a:lnTo>
                    <a:lnTo>
                      <a:pt x="34276" y="1635"/>
                    </a:lnTo>
                    <a:lnTo>
                      <a:pt x="35398" y="1458"/>
                    </a:lnTo>
                    <a:lnTo>
                      <a:pt x="35930" y="1379"/>
                    </a:lnTo>
                    <a:lnTo>
                      <a:pt x="36442" y="1320"/>
                    </a:lnTo>
                    <a:lnTo>
                      <a:pt x="36955" y="1261"/>
                    </a:lnTo>
                    <a:lnTo>
                      <a:pt x="37467" y="1221"/>
                    </a:lnTo>
                    <a:lnTo>
                      <a:pt x="37940" y="1202"/>
                    </a:lnTo>
                    <a:close/>
                    <a:moveTo>
                      <a:pt x="37900" y="0"/>
                    </a:moveTo>
                    <a:lnTo>
                      <a:pt x="37388" y="20"/>
                    </a:lnTo>
                    <a:lnTo>
                      <a:pt x="36856" y="59"/>
                    </a:lnTo>
                    <a:lnTo>
                      <a:pt x="36324" y="118"/>
                    </a:lnTo>
                    <a:lnTo>
                      <a:pt x="35773" y="177"/>
                    </a:lnTo>
                    <a:lnTo>
                      <a:pt x="35221" y="256"/>
                    </a:lnTo>
                    <a:lnTo>
                      <a:pt x="34059" y="453"/>
                    </a:lnTo>
                    <a:lnTo>
                      <a:pt x="33153" y="650"/>
                    </a:lnTo>
                    <a:lnTo>
                      <a:pt x="32227" y="867"/>
                    </a:lnTo>
                    <a:lnTo>
                      <a:pt x="31301" y="1103"/>
                    </a:lnTo>
                    <a:lnTo>
                      <a:pt x="30336" y="1379"/>
                    </a:lnTo>
                    <a:lnTo>
                      <a:pt x="29351" y="1694"/>
                    </a:lnTo>
                    <a:lnTo>
                      <a:pt x="28366" y="2029"/>
                    </a:lnTo>
                    <a:lnTo>
                      <a:pt x="27342" y="2384"/>
                    </a:lnTo>
                    <a:lnTo>
                      <a:pt x="26318" y="2778"/>
                    </a:lnTo>
                    <a:lnTo>
                      <a:pt x="25274" y="3211"/>
                    </a:lnTo>
                    <a:lnTo>
                      <a:pt x="24230" y="3664"/>
                    </a:lnTo>
                    <a:lnTo>
                      <a:pt x="23166" y="4137"/>
                    </a:lnTo>
                    <a:lnTo>
                      <a:pt x="22102" y="4649"/>
                    </a:lnTo>
                    <a:lnTo>
                      <a:pt x="21019" y="5181"/>
                    </a:lnTo>
                    <a:lnTo>
                      <a:pt x="19955" y="5732"/>
                    </a:lnTo>
                    <a:lnTo>
                      <a:pt x="18872" y="6323"/>
                    </a:lnTo>
                    <a:lnTo>
                      <a:pt x="17769" y="6934"/>
                    </a:lnTo>
                    <a:lnTo>
                      <a:pt x="16803" y="7505"/>
                    </a:lnTo>
                    <a:lnTo>
                      <a:pt x="15858" y="8096"/>
                    </a:lnTo>
                    <a:lnTo>
                      <a:pt x="14932" y="8687"/>
                    </a:lnTo>
                    <a:lnTo>
                      <a:pt x="14026" y="9278"/>
                    </a:lnTo>
                    <a:lnTo>
                      <a:pt x="13140" y="9869"/>
                    </a:lnTo>
                    <a:lnTo>
                      <a:pt x="12273" y="10480"/>
                    </a:lnTo>
                    <a:lnTo>
                      <a:pt x="11426" y="11090"/>
                    </a:lnTo>
                    <a:lnTo>
                      <a:pt x="10618" y="11701"/>
                    </a:lnTo>
                    <a:lnTo>
                      <a:pt x="9811" y="12331"/>
                    </a:lnTo>
                    <a:lnTo>
                      <a:pt x="9042" y="12962"/>
                    </a:lnTo>
                    <a:lnTo>
                      <a:pt x="8313" y="13572"/>
                    </a:lnTo>
                    <a:lnTo>
                      <a:pt x="7604" y="14202"/>
                    </a:lnTo>
                    <a:lnTo>
                      <a:pt x="6915" y="14833"/>
                    </a:lnTo>
                    <a:lnTo>
                      <a:pt x="6245" y="15443"/>
                    </a:lnTo>
                    <a:lnTo>
                      <a:pt x="5615" y="16074"/>
                    </a:lnTo>
                    <a:lnTo>
                      <a:pt x="5024" y="16704"/>
                    </a:lnTo>
                    <a:lnTo>
                      <a:pt x="4453" y="17315"/>
                    </a:lnTo>
                    <a:lnTo>
                      <a:pt x="3901" y="17925"/>
                    </a:lnTo>
                    <a:lnTo>
                      <a:pt x="3409" y="18536"/>
                    </a:lnTo>
                    <a:lnTo>
                      <a:pt x="2916" y="19147"/>
                    </a:lnTo>
                    <a:lnTo>
                      <a:pt x="2483" y="19738"/>
                    </a:lnTo>
                    <a:lnTo>
                      <a:pt x="2069" y="20329"/>
                    </a:lnTo>
                    <a:lnTo>
                      <a:pt x="1695" y="20920"/>
                    </a:lnTo>
                    <a:lnTo>
                      <a:pt x="1360" y="21491"/>
                    </a:lnTo>
                    <a:lnTo>
                      <a:pt x="1045" y="22062"/>
                    </a:lnTo>
                    <a:lnTo>
                      <a:pt x="789" y="22633"/>
                    </a:lnTo>
                    <a:lnTo>
                      <a:pt x="552" y="23185"/>
                    </a:lnTo>
                    <a:lnTo>
                      <a:pt x="355" y="23736"/>
                    </a:lnTo>
                    <a:lnTo>
                      <a:pt x="198" y="24268"/>
                    </a:lnTo>
                    <a:lnTo>
                      <a:pt x="99" y="24800"/>
                    </a:lnTo>
                    <a:lnTo>
                      <a:pt x="20" y="25312"/>
                    </a:lnTo>
                    <a:lnTo>
                      <a:pt x="1" y="25805"/>
                    </a:lnTo>
                    <a:lnTo>
                      <a:pt x="20" y="26100"/>
                    </a:lnTo>
                    <a:lnTo>
                      <a:pt x="40" y="26396"/>
                    </a:lnTo>
                    <a:lnTo>
                      <a:pt x="80" y="26671"/>
                    </a:lnTo>
                    <a:lnTo>
                      <a:pt x="139" y="26947"/>
                    </a:lnTo>
                    <a:lnTo>
                      <a:pt x="217" y="27223"/>
                    </a:lnTo>
                    <a:lnTo>
                      <a:pt x="316" y="27479"/>
                    </a:lnTo>
                    <a:lnTo>
                      <a:pt x="434" y="27735"/>
                    </a:lnTo>
                    <a:lnTo>
                      <a:pt x="552" y="27991"/>
                    </a:lnTo>
                    <a:lnTo>
                      <a:pt x="769" y="28306"/>
                    </a:lnTo>
                    <a:lnTo>
                      <a:pt x="1005" y="28622"/>
                    </a:lnTo>
                    <a:lnTo>
                      <a:pt x="1281" y="28897"/>
                    </a:lnTo>
                    <a:lnTo>
                      <a:pt x="1577" y="29153"/>
                    </a:lnTo>
                    <a:lnTo>
                      <a:pt x="1813" y="29331"/>
                    </a:lnTo>
                    <a:lnTo>
                      <a:pt x="2069" y="29488"/>
                    </a:lnTo>
                    <a:lnTo>
                      <a:pt x="2325" y="29646"/>
                    </a:lnTo>
                    <a:lnTo>
                      <a:pt x="2601" y="29784"/>
                    </a:lnTo>
                    <a:lnTo>
                      <a:pt x="2896" y="29902"/>
                    </a:lnTo>
                    <a:lnTo>
                      <a:pt x="3192" y="30020"/>
                    </a:lnTo>
                    <a:lnTo>
                      <a:pt x="3507" y="30119"/>
                    </a:lnTo>
                    <a:lnTo>
                      <a:pt x="3822" y="30217"/>
                    </a:lnTo>
                    <a:lnTo>
                      <a:pt x="4157" y="30296"/>
                    </a:lnTo>
                    <a:lnTo>
                      <a:pt x="4492" y="30355"/>
                    </a:lnTo>
                    <a:lnTo>
                      <a:pt x="4847" y="30414"/>
                    </a:lnTo>
                    <a:lnTo>
                      <a:pt x="5221" y="30454"/>
                    </a:lnTo>
                    <a:lnTo>
                      <a:pt x="5969" y="30513"/>
                    </a:lnTo>
                    <a:lnTo>
                      <a:pt x="6757" y="30532"/>
                    </a:lnTo>
                    <a:lnTo>
                      <a:pt x="7269" y="30532"/>
                    </a:lnTo>
                    <a:lnTo>
                      <a:pt x="7782" y="30513"/>
                    </a:lnTo>
                    <a:lnTo>
                      <a:pt x="8294" y="30473"/>
                    </a:lnTo>
                    <a:lnTo>
                      <a:pt x="8845" y="30434"/>
                    </a:lnTo>
                    <a:lnTo>
                      <a:pt x="9397" y="30355"/>
                    </a:lnTo>
                    <a:lnTo>
                      <a:pt x="9948" y="30276"/>
                    </a:lnTo>
                    <a:lnTo>
                      <a:pt x="11111" y="30079"/>
                    </a:lnTo>
                    <a:lnTo>
                      <a:pt x="12017" y="29902"/>
                    </a:lnTo>
                    <a:lnTo>
                      <a:pt x="12923" y="29685"/>
                    </a:lnTo>
                    <a:lnTo>
                      <a:pt x="13868" y="29429"/>
                    </a:lnTo>
                    <a:lnTo>
                      <a:pt x="14834" y="29153"/>
                    </a:lnTo>
                    <a:lnTo>
                      <a:pt x="15818" y="28858"/>
                    </a:lnTo>
                    <a:lnTo>
                      <a:pt x="16803" y="28523"/>
                    </a:lnTo>
                    <a:lnTo>
                      <a:pt x="17828" y="28149"/>
                    </a:lnTo>
                    <a:lnTo>
                      <a:pt x="18852" y="27755"/>
                    </a:lnTo>
                    <a:lnTo>
                      <a:pt x="19876" y="27341"/>
                    </a:lnTo>
                    <a:lnTo>
                      <a:pt x="20940" y="26888"/>
                    </a:lnTo>
                    <a:lnTo>
                      <a:pt x="22004" y="26396"/>
                    </a:lnTo>
                    <a:lnTo>
                      <a:pt x="23067" y="25903"/>
                    </a:lnTo>
                    <a:lnTo>
                      <a:pt x="24131" y="25371"/>
                    </a:lnTo>
                    <a:lnTo>
                      <a:pt x="25215" y="24800"/>
                    </a:lnTo>
                    <a:lnTo>
                      <a:pt x="26298" y="24209"/>
                    </a:lnTo>
                    <a:lnTo>
                      <a:pt x="27401" y="23599"/>
                    </a:lnTo>
                    <a:lnTo>
                      <a:pt x="28366" y="23027"/>
                    </a:lnTo>
                    <a:lnTo>
                      <a:pt x="29312" y="22456"/>
                    </a:lnTo>
                    <a:lnTo>
                      <a:pt x="30238" y="21865"/>
                    </a:lnTo>
                    <a:lnTo>
                      <a:pt x="31144" y="21274"/>
                    </a:lnTo>
                    <a:lnTo>
                      <a:pt x="32030" y="20664"/>
                    </a:lnTo>
                    <a:lnTo>
                      <a:pt x="32897" y="20053"/>
                    </a:lnTo>
                    <a:lnTo>
                      <a:pt x="33744" y="19442"/>
                    </a:lnTo>
                    <a:lnTo>
                      <a:pt x="34551" y="18832"/>
                    </a:lnTo>
                    <a:lnTo>
                      <a:pt x="35339" y="18201"/>
                    </a:lnTo>
                    <a:lnTo>
                      <a:pt x="36108" y="17591"/>
                    </a:lnTo>
                    <a:lnTo>
                      <a:pt x="36856" y="16960"/>
                    </a:lnTo>
                    <a:lnTo>
                      <a:pt x="37565" y="16330"/>
                    </a:lnTo>
                    <a:lnTo>
                      <a:pt x="38255" y="15719"/>
                    </a:lnTo>
                    <a:lnTo>
                      <a:pt x="38924" y="15089"/>
                    </a:lnTo>
                    <a:lnTo>
                      <a:pt x="39555" y="14459"/>
                    </a:lnTo>
                    <a:lnTo>
                      <a:pt x="40146" y="13848"/>
                    </a:lnTo>
                    <a:lnTo>
                      <a:pt x="40717" y="13218"/>
                    </a:lnTo>
                    <a:lnTo>
                      <a:pt x="41249" y="12607"/>
                    </a:lnTo>
                    <a:lnTo>
                      <a:pt x="41761" y="11996"/>
                    </a:lnTo>
                    <a:lnTo>
                      <a:pt x="42234" y="11405"/>
                    </a:lnTo>
                    <a:lnTo>
                      <a:pt x="42687" y="10795"/>
                    </a:lnTo>
                    <a:lnTo>
                      <a:pt x="43100" y="10204"/>
                    </a:lnTo>
                    <a:lnTo>
                      <a:pt x="43475" y="9613"/>
                    </a:lnTo>
                    <a:lnTo>
                      <a:pt x="43810" y="9042"/>
                    </a:lnTo>
                    <a:lnTo>
                      <a:pt x="44125" y="8470"/>
                    </a:lnTo>
                    <a:lnTo>
                      <a:pt x="44381" y="7899"/>
                    </a:lnTo>
                    <a:lnTo>
                      <a:pt x="44617" y="7348"/>
                    </a:lnTo>
                    <a:lnTo>
                      <a:pt x="44814" y="6816"/>
                    </a:lnTo>
                    <a:lnTo>
                      <a:pt x="44952" y="6284"/>
                    </a:lnTo>
                    <a:lnTo>
                      <a:pt x="45070" y="5752"/>
                    </a:lnTo>
                    <a:lnTo>
                      <a:pt x="45129" y="5240"/>
                    </a:lnTo>
                    <a:lnTo>
                      <a:pt x="45169" y="4728"/>
                    </a:lnTo>
                    <a:lnTo>
                      <a:pt x="45149" y="4432"/>
                    </a:lnTo>
                    <a:lnTo>
                      <a:pt x="45129" y="4156"/>
                    </a:lnTo>
                    <a:lnTo>
                      <a:pt x="45090" y="3861"/>
                    </a:lnTo>
                    <a:lnTo>
                      <a:pt x="45031" y="3585"/>
                    </a:lnTo>
                    <a:lnTo>
                      <a:pt x="44952" y="3329"/>
                    </a:lnTo>
                    <a:lnTo>
                      <a:pt x="44854" y="3053"/>
                    </a:lnTo>
                    <a:lnTo>
                      <a:pt x="44735" y="2797"/>
                    </a:lnTo>
                    <a:lnTo>
                      <a:pt x="44617" y="2561"/>
                    </a:lnTo>
                    <a:lnTo>
                      <a:pt x="44401" y="2226"/>
                    </a:lnTo>
                    <a:lnTo>
                      <a:pt x="44164" y="1930"/>
                    </a:lnTo>
                    <a:lnTo>
                      <a:pt x="43888" y="1635"/>
                    </a:lnTo>
                    <a:lnTo>
                      <a:pt x="43593" y="1379"/>
                    </a:lnTo>
                    <a:lnTo>
                      <a:pt x="43357" y="1202"/>
                    </a:lnTo>
                    <a:lnTo>
                      <a:pt x="43100" y="1044"/>
                    </a:lnTo>
                    <a:lnTo>
                      <a:pt x="42844" y="886"/>
                    </a:lnTo>
                    <a:lnTo>
                      <a:pt x="42569" y="749"/>
                    </a:lnTo>
                    <a:lnTo>
                      <a:pt x="42273" y="630"/>
                    </a:lnTo>
                    <a:lnTo>
                      <a:pt x="41978" y="512"/>
                    </a:lnTo>
                    <a:lnTo>
                      <a:pt x="41663" y="414"/>
                    </a:lnTo>
                    <a:lnTo>
                      <a:pt x="41347" y="335"/>
                    </a:lnTo>
                    <a:lnTo>
                      <a:pt x="41012" y="256"/>
                    </a:lnTo>
                    <a:lnTo>
                      <a:pt x="40658" y="177"/>
                    </a:lnTo>
                    <a:lnTo>
                      <a:pt x="40303" y="118"/>
                    </a:lnTo>
                    <a:lnTo>
                      <a:pt x="39949" y="79"/>
                    </a:lnTo>
                    <a:lnTo>
                      <a:pt x="39200" y="20"/>
                    </a:lnTo>
                    <a:lnTo>
                      <a:pt x="384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2"/>
              <p:cNvSpPr/>
              <p:nvPr/>
            </p:nvSpPr>
            <p:spPr>
              <a:xfrm>
                <a:off x="2752175" y="478425"/>
                <a:ext cx="638750" cy="638750"/>
              </a:xfrm>
              <a:custGeom>
                <a:avLst/>
                <a:gdLst/>
                <a:ahLst/>
                <a:cxnLst/>
                <a:rect l="l" t="t" r="r" b="b"/>
                <a:pathLst>
                  <a:path w="25550" h="25550" extrusionOk="0">
                    <a:moveTo>
                      <a:pt x="12411" y="1"/>
                    </a:moveTo>
                    <a:lnTo>
                      <a:pt x="11800" y="20"/>
                    </a:lnTo>
                    <a:lnTo>
                      <a:pt x="11189" y="99"/>
                    </a:lnTo>
                    <a:lnTo>
                      <a:pt x="10579" y="178"/>
                    </a:lnTo>
                    <a:lnTo>
                      <a:pt x="9968" y="296"/>
                    </a:lnTo>
                    <a:lnTo>
                      <a:pt x="9377" y="454"/>
                    </a:lnTo>
                    <a:lnTo>
                      <a:pt x="8786" y="631"/>
                    </a:lnTo>
                    <a:lnTo>
                      <a:pt x="8215" y="828"/>
                    </a:lnTo>
                    <a:lnTo>
                      <a:pt x="7644" y="1064"/>
                    </a:lnTo>
                    <a:lnTo>
                      <a:pt x="7092" y="1321"/>
                    </a:lnTo>
                    <a:lnTo>
                      <a:pt x="6541" y="1616"/>
                    </a:lnTo>
                    <a:lnTo>
                      <a:pt x="6028" y="1911"/>
                    </a:lnTo>
                    <a:lnTo>
                      <a:pt x="5497" y="2266"/>
                    </a:lnTo>
                    <a:lnTo>
                      <a:pt x="5004" y="2621"/>
                    </a:lnTo>
                    <a:lnTo>
                      <a:pt x="4531" y="3015"/>
                    </a:lnTo>
                    <a:lnTo>
                      <a:pt x="4059" y="3428"/>
                    </a:lnTo>
                    <a:lnTo>
                      <a:pt x="3606" y="3862"/>
                    </a:lnTo>
                    <a:lnTo>
                      <a:pt x="3192" y="4315"/>
                    </a:lnTo>
                    <a:lnTo>
                      <a:pt x="2778" y="4807"/>
                    </a:lnTo>
                    <a:lnTo>
                      <a:pt x="2404" y="5300"/>
                    </a:lnTo>
                    <a:lnTo>
                      <a:pt x="2049" y="5831"/>
                    </a:lnTo>
                    <a:lnTo>
                      <a:pt x="1695" y="6383"/>
                    </a:lnTo>
                    <a:lnTo>
                      <a:pt x="1399" y="6954"/>
                    </a:lnTo>
                    <a:lnTo>
                      <a:pt x="1104" y="7545"/>
                    </a:lnTo>
                    <a:lnTo>
                      <a:pt x="848" y="8156"/>
                    </a:lnTo>
                    <a:lnTo>
                      <a:pt x="631" y="8766"/>
                    </a:lnTo>
                    <a:lnTo>
                      <a:pt x="454" y="9377"/>
                    </a:lnTo>
                    <a:lnTo>
                      <a:pt x="296" y="10007"/>
                    </a:lnTo>
                    <a:lnTo>
                      <a:pt x="178" y="10618"/>
                    </a:lnTo>
                    <a:lnTo>
                      <a:pt x="80" y="11248"/>
                    </a:lnTo>
                    <a:lnTo>
                      <a:pt x="20" y="11879"/>
                    </a:lnTo>
                    <a:lnTo>
                      <a:pt x="1" y="12489"/>
                    </a:lnTo>
                    <a:lnTo>
                      <a:pt x="1" y="13120"/>
                    </a:lnTo>
                    <a:lnTo>
                      <a:pt x="20" y="13730"/>
                    </a:lnTo>
                    <a:lnTo>
                      <a:pt x="99" y="14341"/>
                    </a:lnTo>
                    <a:lnTo>
                      <a:pt x="178" y="14952"/>
                    </a:lnTo>
                    <a:lnTo>
                      <a:pt x="296" y="15562"/>
                    </a:lnTo>
                    <a:lnTo>
                      <a:pt x="454" y="16153"/>
                    </a:lnTo>
                    <a:lnTo>
                      <a:pt x="631" y="16744"/>
                    </a:lnTo>
                    <a:lnTo>
                      <a:pt x="828" y="17316"/>
                    </a:lnTo>
                    <a:lnTo>
                      <a:pt x="1064" y="17887"/>
                    </a:lnTo>
                    <a:lnTo>
                      <a:pt x="1321" y="18438"/>
                    </a:lnTo>
                    <a:lnTo>
                      <a:pt x="1616" y="18990"/>
                    </a:lnTo>
                    <a:lnTo>
                      <a:pt x="1931" y="19522"/>
                    </a:lnTo>
                    <a:lnTo>
                      <a:pt x="2266" y="20034"/>
                    </a:lnTo>
                    <a:lnTo>
                      <a:pt x="2621" y="20526"/>
                    </a:lnTo>
                    <a:lnTo>
                      <a:pt x="3015" y="21019"/>
                    </a:lnTo>
                    <a:lnTo>
                      <a:pt x="3428" y="21472"/>
                    </a:lnTo>
                    <a:lnTo>
                      <a:pt x="3862" y="21925"/>
                    </a:lnTo>
                    <a:lnTo>
                      <a:pt x="4315" y="22339"/>
                    </a:lnTo>
                    <a:lnTo>
                      <a:pt x="4807" y="22752"/>
                    </a:lnTo>
                    <a:lnTo>
                      <a:pt x="5300" y="23126"/>
                    </a:lnTo>
                    <a:lnTo>
                      <a:pt x="5831" y="23501"/>
                    </a:lnTo>
                    <a:lnTo>
                      <a:pt x="6383" y="23836"/>
                    </a:lnTo>
                    <a:lnTo>
                      <a:pt x="6954" y="24131"/>
                    </a:lnTo>
                    <a:lnTo>
                      <a:pt x="7545" y="24427"/>
                    </a:lnTo>
                    <a:lnTo>
                      <a:pt x="8156" y="24683"/>
                    </a:lnTo>
                    <a:lnTo>
                      <a:pt x="8766" y="24899"/>
                    </a:lnTo>
                    <a:lnTo>
                      <a:pt x="9377" y="25077"/>
                    </a:lnTo>
                    <a:lnTo>
                      <a:pt x="10007" y="25234"/>
                    </a:lnTo>
                    <a:lnTo>
                      <a:pt x="10618" y="25352"/>
                    </a:lnTo>
                    <a:lnTo>
                      <a:pt x="11248" y="25451"/>
                    </a:lnTo>
                    <a:lnTo>
                      <a:pt x="11879" y="25510"/>
                    </a:lnTo>
                    <a:lnTo>
                      <a:pt x="12489" y="25549"/>
                    </a:lnTo>
                    <a:lnTo>
                      <a:pt x="13120" y="25530"/>
                    </a:lnTo>
                    <a:lnTo>
                      <a:pt x="13730" y="25510"/>
                    </a:lnTo>
                    <a:lnTo>
                      <a:pt x="14341" y="25451"/>
                    </a:lnTo>
                    <a:lnTo>
                      <a:pt x="14952" y="25352"/>
                    </a:lnTo>
                    <a:lnTo>
                      <a:pt x="15562" y="25234"/>
                    </a:lnTo>
                    <a:lnTo>
                      <a:pt x="16153" y="25077"/>
                    </a:lnTo>
                    <a:lnTo>
                      <a:pt x="16744" y="24899"/>
                    </a:lnTo>
                    <a:lnTo>
                      <a:pt x="17315" y="24702"/>
                    </a:lnTo>
                    <a:lnTo>
                      <a:pt x="17887" y="24466"/>
                    </a:lnTo>
                    <a:lnTo>
                      <a:pt x="18438" y="24210"/>
                    </a:lnTo>
                    <a:lnTo>
                      <a:pt x="18990" y="23934"/>
                    </a:lnTo>
                    <a:lnTo>
                      <a:pt x="19522" y="23619"/>
                    </a:lnTo>
                    <a:lnTo>
                      <a:pt x="20034" y="23284"/>
                    </a:lnTo>
                    <a:lnTo>
                      <a:pt x="20526" y="22910"/>
                    </a:lnTo>
                    <a:lnTo>
                      <a:pt x="21019" y="22536"/>
                    </a:lnTo>
                    <a:lnTo>
                      <a:pt x="21472" y="22122"/>
                    </a:lnTo>
                    <a:lnTo>
                      <a:pt x="21925" y="21669"/>
                    </a:lnTo>
                    <a:lnTo>
                      <a:pt x="22358" y="21216"/>
                    </a:lnTo>
                    <a:lnTo>
                      <a:pt x="22752" y="20743"/>
                    </a:lnTo>
                    <a:lnTo>
                      <a:pt x="23126" y="20231"/>
                    </a:lnTo>
                    <a:lnTo>
                      <a:pt x="23501" y="19699"/>
                    </a:lnTo>
                    <a:lnTo>
                      <a:pt x="23836" y="19147"/>
                    </a:lnTo>
                    <a:lnTo>
                      <a:pt x="24151" y="18576"/>
                    </a:lnTo>
                    <a:lnTo>
                      <a:pt x="24427" y="17985"/>
                    </a:lnTo>
                    <a:lnTo>
                      <a:pt x="24683" y="17375"/>
                    </a:lnTo>
                    <a:lnTo>
                      <a:pt x="24899" y="16764"/>
                    </a:lnTo>
                    <a:lnTo>
                      <a:pt x="25077" y="16153"/>
                    </a:lnTo>
                    <a:lnTo>
                      <a:pt x="25234" y="15523"/>
                    </a:lnTo>
                    <a:lnTo>
                      <a:pt x="25372" y="14912"/>
                    </a:lnTo>
                    <a:lnTo>
                      <a:pt x="25451" y="14282"/>
                    </a:lnTo>
                    <a:lnTo>
                      <a:pt x="25510" y="13671"/>
                    </a:lnTo>
                    <a:lnTo>
                      <a:pt x="25549" y="13041"/>
                    </a:lnTo>
                    <a:lnTo>
                      <a:pt x="25530" y="12411"/>
                    </a:lnTo>
                    <a:lnTo>
                      <a:pt x="25510" y="11800"/>
                    </a:lnTo>
                    <a:lnTo>
                      <a:pt x="25451" y="11189"/>
                    </a:lnTo>
                    <a:lnTo>
                      <a:pt x="25352" y="10579"/>
                    </a:lnTo>
                    <a:lnTo>
                      <a:pt x="25234" y="9968"/>
                    </a:lnTo>
                    <a:lnTo>
                      <a:pt x="25077" y="9377"/>
                    </a:lnTo>
                    <a:lnTo>
                      <a:pt x="24899" y="8786"/>
                    </a:lnTo>
                    <a:lnTo>
                      <a:pt x="24702" y="8215"/>
                    </a:lnTo>
                    <a:lnTo>
                      <a:pt x="24466" y="7644"/>
                    </a:lnTo>
                    <a:lnTo>
                      <a:pt x="24210" y="7092"/>
                    </a:lnTo>
                    <a:lnTo>
                      <a:pt x="23934" y="6541"/>
                    </a:lnTo>
                    <a:lnTo>
                      <a:pt x="23619" y="6028"/>
                    </a:lnTo>
                    <a:lnTo>
                      <a:pt x="23284" y="5497"/>
                    </a:lnTo>
                    <a:lnTo>
                      <a:pt x="22910" y="5004"/>
                    </a:lnTo>
                    <a:lnTo>
                      <a:pt x="22536" y="4531"/>
                    </a:lnTo>
                    <a:lnTo>
                      <a:pt x="22122" y="4059"/>
                    </a:lnTo>
                    <a:lnTo>
                      <a:pt x="21688" y="3606"/>
                    </a:lnTo>
                    <a:lnTo>
                      <a:pt x="21216" y="3192"/>
                    </a:lnTo>
                    <a:lnTo>
                      <a:pt x="20743" y="2778"/>
                    </a:lnTo>
                    <a:lnTo>
                      <a:pt x="20231" y="2404"/>
                    </a:lnTo>
                    <a:lnTo>
                      <a:pt x="19699" y="2030"/>
                    </a:lnTo>
                    <a:lnTo>
                      <a:pt x="19147" y="1695"/>
                    </a:lnTo>
                    <a:lnTo>
                      <a:pt x="18576" y="1399"/>
                    </a:lnTo>
                    <a:lnTo>
                      <a:pt x="17985" y="1104"/>
                    </a:lnTo>
                    <a:lnTo>
                      <a:pt x="17375" y="848"/>
                    </a:lnTo>
                    <a:lnTo>
                      <a:pt x="16764" y="631"/>
                    </a:lnTo>
                    <a:lnTo>
                      <a:pt x="16153" y="454"/>
                    </a:lnTo>
                    <a:lnTo>
                      <a:pt x="15523" y="296"/>
                    </a:lnTo>
                    <a:lnTo>
                      <a:pt x="14912" y="178"/>
                    </a:lnTo>
                    <a:lnTo>
                      <a:pt x="14282" y="80"/>
                    </a:lnTo>
                    <a:lnTo>
                      <a:pt x="13671" y="20"/>
                    </a:lnTo>
                    <a:lnTo>
                      <a:pt x="13041" y="1"/>
                    </a:lnTo>
                    <a:close/>
                  </a:path>
                </a:pathLst>
              </a:custGeom>
              <a:solidFill>
                <a:srgbClr val="D9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2"/>
              <p:cNvSpPr/>
              <p:nvPr/>
            </p:nvSpPr>
            <p:spPr>
              <a:xfrm>
                <a:off x="2709350" y="435575"/>
                <a:ext cx="723925" cy="723950"/>
              </a:xfrm>
              <a:custGeom>
                <a:avLst/>
                <a:gdLst/>
                <a:ahLst/>
                <a:cxnLst/>
                <a:rect l="l" t="t" r="r" b="b"/>
                <a:pathLst>
                  <a:path w="28957" h="28958" extrusionOk="0">
                    <a:moveTo>
                      <a:pt x="14754" y="1715"/>
                    </a:moveTo>
                    <a:lnTo>
                      <a:pt x="15384" y="1734"/>
                    </a:lnTo>
                    <a:lnTo>
                      <a:pt x="15995" y="1794"/>
                    </a:lnTo>
                    <a:lnTo>
                      <a:pt x="16625" y="1892"/>
                    </a:lnTo>
                    <a:lnTo>
                      <a:pt x="17236" y="2010"/>
                    </a:lnTo>
                    <a:lnTo>
                      <a:pt x="17866" y="2168"/>
                    </a:lnTo>
                    <a:lnTo>
                      <a:pt x="18477" y="2345"/>
                    </a:lnTo>
                    <a:lnTo>
                      <a:pt x="19088" y="2562"/>
                    </a:lnTo>
                    <a:lnTo>
                      <a:pt x="19698" y="2818"/>
                    </a:lnTo>
                    <a:lnTo>
                      <a:pt x="20289" y="3113"/>
                    </a:lnTo>
                    <a:lnTo>
                      <a:pt x="20860" y="3409"/>
                    </a:lnTo>
                    <a:lnTo>
                      <a:pt x="21412" y="3744"/>
                    </a:lnTo>
                    <a:lnTo>
                      <a:pt x="21944" y="4118"/>
                    </a:lnTo>
                    <a:lnTo>
                      <a:pt x="22456" y="4492"/>
                    </a:lnTo>
                    <a:lnTo>
                      <a:pt x="22929" y="4906"/>
                    </a:lnTo>
                    <a:lnTo>
                      <a:pt x="23401" y="5320"/>
                    </a:lnTo>
                    <a:lnTo>
                      <a:pt x="23835" y="5773"/>
                    </a:lnTo>
                    <a:lnTo>
                      <a:pt x="24249" y="6245"/>
                    </a:lnTo>
                    <a:lnTo>
                      <a:pt x="24623" y="6718"/>
                    </a:lnTo>
                    <a:lnTo>
                      <a:pt x="24997" y="7211"/>
                    </a:lnTo>
                    <a:lnTo>
                      <a:pt x="25332" y="7742"/>
                    </a:lnTo>
                    <a:lnTo>
                      <a:pt x="25647" y="8255"/>
                    </a:lnTo>
                    <a:lnTo>
                      <a:pt x="25923" y="8806"/>
                    </a:lnTo>
                    <a:lnTo>
                      <a:pt x="26179" y="9358"/>
                    </a:lnTo>
                    <a:lnTo>
                      <a:pt x="26415" y="9929"/>
                    </a:lnTo>
                    <a:lnTo>
                      <a:pt x="26612" y="10500"/>
                    </a:lnTo>
                    <a:lnTo>
                      <a:pt x="26790" y="11091"/>
                    </a:lnTo>
                    <a:lnTo>
                      <a:pt x="26947" y="11682"/>
                    </a:lnTo>
                    <a:lnTo>
                      <a:pt x="27065" y="12293"/>
                    </a:lnTo>
                    <a:lnTo>
                      <a:pt x="27164" y="12903"/>
                    </a:lnTo>
                    <a:lnTo>
                      <a:pt x="27223" y="13514"/>
                    </a:lnTo>
                    <a:lnTo>
                      <a:pt x="27243" y="14125"/>
                    </a:lnTo>
                    <a:lnTo>
                      <a:pt x="27262" y="14755"/>
                    </a:lnTo>
                    <a:lnTo>
                      <a:pt x="27223" y="15385"/>
                    </a:lnTo>
                    <a:lnTo>
                      <a:pt x="27164" y="15996"/>
                    </a:lnTo>
                    <a:lnTo>
                      <a:pt x="27085" y="16626"/>
                    </a:lnTo>
                    <a:lnTo>
                      <a:pt x="26947" y="17237"/>
                    </a:lnTo>
                    <a:lnTo>
                      <a:pt x="26790" y="17867"/>
                    </a:lnTo>
                    <a:lnTo>
                      <a:pt x="26612" y="18478"/>
                    </a:lnTo>
                    <a:lnTo>
                      <a:pt x="26396" y="19089"/>
                    </a:lnTo>
                    <a:lnTo>
                      <a:pt x="26140" y="19699"/>
                    </a:lnTo>
                    <a:lnTo>
                      <a:pt x="25864" y="20290"/>
                    </a:lnTo>
                    <a:lnTo>
                      <a:pt x="25549" y="20861"/>
                    </a:lnTo>
                    <a:lnTo>
                      <a:pt x="25214" y="21413"/>
                    </a:lnTo>
                    <a:lnTo>
                      <a:pt x="24839" y="21945"/>
                    </a:lnTo>
                    <a:lnTo>
                      <a:pt x="24465" y="22457"/>
                    </a:lnTo>
                    <a:lnTo>
                      <a:pt x="24071" y="22930"/>
                    </a:lnTo>
                    <a:lnTo>
                      <a:pt x="23638" y="23383"/>
                    </a:lnTo>
                    <a:lnTo>
                      <a:pt x="23185" y="23836"/>
                    </a:lnTo>
                    <a:lnTo>
                      <a:pt x="22732" y="24250"/>
                    </a:lnTo>
                    <a:lnTo>
                      <a:pt x="22239" y="24624"/>
                    </a:lnTo>
                    <a:lnTo>
                      <a:pt x="21747" y="24998"/>
                    </a:lnTo>
                    <a:lnTo>
                      <a:pt x="21235" y="25333"/>
                    </a:lnTo>
                    <a:lnTo>
                      <a:pt x="20703" y="25648"/>
                    </a:lnTo>
                    <a:lnTo>
                      <a:pt x="20151" y="25924"/>
                    </a:lnTo>
                    <a:lnTo>
                      <a:pt x="19600" y="26180"/>
                    </a:lnTo>
                    <a:lnTo>
                      <a:pt x="19028" y="26416"/>
                    </a:lnTo>
                    <a:lnTo>
                      <a:pt x="18457" y="26613"/>
                    </a:lnTo>
                    <a:lnTo>
                      <a:pt x="17866" y="26791"/>
                    </a:lnTo>
                    <a:lnTo>
                      <a:pt x="17275" y="26948"/>
                    </a:lnTo>
                    <a:lnTo>
                      <a:pt x="16665" y="27066"/>
                    </a:lnTo>
                    <a:lnTo>
                      <a:pt x="16054" y="27165"/>
                    </a:lnTo>
                    <a:lnTo>
                      <a:pt x="15443" y="27224"/>
                    </a:lnTo>
                    <a:lnTo>
                      <a:pt x="14833" y="27244"/>
                    </a:lnTo>
                    <a:lnTo>
                      <a:pt x="14202" y="27263"/>
                    </a:lnTo>
                    <a:lnTo>
                      <a:pt x="13592" y="27224"/>
                    </a:lnTo>
                    <a:lnTo>
                      <a:pt x="12961" y="27165"/>
                    </a:lnTo>
                    <a:lnTo>
                      <a:pt x="12331" y="27066"/>
                    </a:lnTo>
                    <a:lnTo>
                      <a:pt x="11720" y="26948"/>
                    </a:lnTo>
                    <a:lnTo>
                      <a:pt x="11090" y="26791"/>
                    </a:lnTo>
                    <a:lnTo>
                      <a:pt x="10479" y="26613"/>
                    </a:lnTo>
                    <a:lnTo>
                      <a:pt x="9869" y="26397"/>
                    </a:lnTo>
                    <a:lnTo>
                      <a:pt x="9258" y="26141"/>
                    </a:lnTo>
                    <a:lnTo>
                      <a:pt x="8667" y="25845"/>
                    </a:lnTo>
                    <a:lnTo>
                      <a:pt x="8096" y="25550"/>
                    </a:lnTo>
                    <a:lnTo>
                      <a:pt x="7544" y="25215"/>
                    </a:lnTo>
                    <a:lnTo>
                      <a:pt x="7013" y="24840"/>
                    </a:lnTo>
                    <a:lnTo>
                      <a:pt x="6520" y="24466"/>
                    </a:lnTo>
                    <a:lnTo>
                      <a:pt x="6028" y="24053"/>
                    </a:lnTo>
                    <a:lnTo>
                      <a:pt x="5575" y="23639"/>
                    </a:lnTo>
                    <a:lnTo>
                      <a:pt x="5141" y="23186"/>
                    </a:lnTo>
                    <a:lnTo>
                      <a:pt x="4728" y="22733"/>
                    </a:lnTo>
                    <a:lnTo>
                      <a:pt x="4334" y="22240"/>
                    </a:lnTo>
                    <a:lnTo>
                      <a:pt x="3979" y="21748"/>
                    </a:lnTo>
                    <a:lnTo>
                      <a:pt x="3644" y="21236"/>
                    </a:lnTo>
                    <a:lnTo>
                      <a:pt x="3329" y="20704"/>
                    </a:lnTo>
                    <a:lnTo>
                      <a:pt x="3034" y="20152"/>
                    </a:lnTo>
                    <a:lnTo>
                      <a:pt x="2777" y="19601"/>
                    </a:lnTo>
                    <a:lnTo>
                      <a:pt x="2541" y="19030"/>
                    </a:lnTo>
                    <a:lnTo>
                      <a:pt x="2344" y="18458"/>
                    </a:lnTo>
                    <a:lnTo>
                      <a:pt x="2167" y="17867"/>
                    </a:lnTo>
                    <a:lnTo>
                      <a:pt x="2009" y="17276"/>
                    </a:lnTo>
                    <a:lnTo>
                      <a:pt x="1891" y="16666"/>
                    </a:lnTo>
                    <a:lnTo>
                      <a:pt x="1812" y="16055"/>
                    </a:lnTo>
                    <a:lnTo>
                      <a:pt x="1733" y="15444"/>
                    </a:lnTo>
                    <a:lnTo>
                      <a:pt x="1714" y="14834"/>
                    </a:lnTo>
                    <a:lnTo>
                      <a:pt x="1714" y="14203"/>
                    </a:lnTo>
                    <a:lnTo>
                      <a:pt x="1733" y="13593"/>
                    </a:lnTo>
                    <a:lnTo>
                      <a:pt x="1793" y="12962"/>
                    </a:lnTo>
                    <a:lnTo>
                      <a:pt x="1891" y="12332"/>
                    </a:lnTo>
                    <a:lnTo>
                      <a:pt x="2009" y="11721"/>
                    </a:lnTo>
                    <a:lnTo>
                      <a:pt x="2167" y="11091"/>
                    </a:lnTo>
                    <a:lnTo>
                      <a:pt x="2344" y="10480"/>
                    </a:lnTo>
                    <a:lnTo>
                      <a:pt x="2561" y="9870"/>
                    </a:lnTo>
                    <a:lnTo>
                      <a:pt x="2817" y="9259"/>
                    </a:lnTo>
                    <a:lnTo>
                      <a:pt x="3112" y="8668"/>
                    </a:lnTo>
                    <a:lnTo>
                      <a:pt x="3408" y="8097"/>
                    </a:lnTo>
                    <a:lnTo>
                      <a:pt x="3762" y="7545"/>
                    </a:lnTo>
                    <a:lnTo>
                      <a:pt x="4117" y="7014"/>
                    </a:lnTo>
                    <a:lnTo>
                      <a:pt x="4491" y="6521"/>
                    </a:lnTo>
                    <a:lnTo>
                      <a:pt x="4905" y="6029"/>
                    </a:lnTo>
                    <a:lnTo>
                      <a:pt x="5319" y="5576"/>
                    </a:lnTo>
                    <a:lnTo>
                      <a:pt x="5772" y="5142"/>
                    </a:lnTo>
                    <a:lnTo>
                      <a:pt x="6244" y="4729"/>
                    </a:lnTo>
                    <a:lnTo>
                      <a:pt x="6717" y="4335"/>
                    </a:lnTo>
                    <a:lnTo>
                      <a:pt x="7210" y="3980"/>
                    </a:lnTo>
                    <a:lnTo>
                      <a:pt x="7741" y="3625"/>
                    </a:lnTo>
                    <a:lnTo>
                      <a:pt x="8254" y="3330"/>
                    </a:lnTo>
                    <a:lnTo>
                      <a:pt x="8805" y="3035"/>
                    </a:lnTo>
                    <a:lnTo>
                      <a:pt x="9357" y="2778"/>
                    </a:lnTo>
                    <a:lnTo>
                      <a:pt x="9928" y="2542"/>
                    </a:lnTo>
                    <a:lnTo>
                      <a:pt x="10499" y="2345"/>
                    </a:lnTo>
                    <a:lnTo>
                      <a:pt x="11090" y="2168"/>
                    </a:lnTo>
                    <a:lnTo>
                      <a:pt x="11681" y="2010"/>
                    </a:lnTo>
                    <a:lnTo>
                      <a:pt x="12292" y="1892"/>
                    </a:lnTo>
                    <a:lnTo>
                      <a:pt x="12902" y="1813"/>
                    </a:lnTo>
                    <a:lnTo>
                      <a:pt x="13513" y="1734"/>
                    </a:lnTo>
                    <a:lnTo>
                      <a:pt x="14124" y="1715"/>
                    </a:lnTo>
                    <a:close/>
                    <a:moveTo>
                      <a:pt x="14084" y="1"/>
                    </a:moveTo>
                    <a:lnTo>
                      <a:pt x="13375" y="40"/>
                    </a:lnTo>
                    <a:lnTo>
                      <a:pt x="12686" y="99"/>
                    </a:lnTo>
                    <a:lnTo>
                      <a:pt x="11996" y="218"/>
                    </a:lnTo>
                    <a:lnTo>
                      <a:pt x="11307" y="356"/>
                    </a:lnTo>
                    <a:lnTo>
                      <a:pt x="10637" y="513"/>
                    </a:lnTo>
                    <a:lnTo>
                      <a:pt x="9967" y="710"/>
                    </a:lnTo>
                    <a:lnTo>
                      <a:pt x="9317" y="947"/>
                    </a:lnTo>
                    <a:lnTo>
                      <a:pt x="8667" y="1222"/>
                    </a:lnTo>
                    <a:lnTo>
                      <a:pt x="8037" y="1498"/>
                    </a:lnTo>
                    <a:lnTo>
                      <a:pt x="7426" y="1833"/>
                    </a:lnTo>
                    <a:lnTo>
                      <a:pt x="6835" y="2188"/>
                    </a:lnTo>
                    <a:lnTo>
                      <a:pt x="6244" y="2562"/>
                    </a:lnTo>
                    <a:lnTo>
                      <a:pt x="5673" y="2975"/>
                    </a:lnTo>
                    <a:lnTo>
                      <a:pt x="5141" y="3409"/>
                    </a:lnTo>
                    <a:lnTo>
                      <a:pt x="4609" y="3882"/>
                    </a:lnTo>
                    <a:lnTo>
                      <a:pt x="4097" y="4374"/>
                    </a:lnTo>
                    <a:lnTo>
                      <a:pt x="3624" y="4906"/>
                    </a:lnTo>
                    <a:lnTo>
                      <a:pt x="3152" y="5438"/>
                    </a:lnTo>
                    <a:lnTo>
                      <a:pt x="2718" y="6009"/>
                    </a:lnTo>
                    <a:lnTo>
                      <a:pt x="2324" y="6620"/>
                    </a:lnTo>
                    <a:lnTo>
                      <a:pt x="1930" y="7250"/>
                    </a:lnTo>
                    <a:lnTo>
                      <a:pt x="1576" y="7880"/>
                    </a:lnTo>
                    <a:lnTo>
                      <a:pt x="1261" y="8570"/>
                    </a:lnTo>
                    <a:lnTo>
                      <a:pt x="985" y="9259"/>
                    </a:lnTo>
                    <a:lnTo>
                      <a:pt x="729" y="9949"/>
                    </a:lnTo>
                    <a:lnTo>
                      <a:pt x="512" y="10638"/>
                    </a:lnTo>
                    <a:lnTo>
                      <a:pt x="335" y="11347"/>
                    </a:lnTo>
                    <a:lnTo>
                      <a:pt x="197" y="12056"/>
                    </a:lnTo>
                    <a:lnTo>
                      <a:pt x="98" y="12765"/>
                    </a:lnTo>
                    <a:lnTo>
                      <a:pt x="39" y="13475"/>
                    </a:lnTo>
                    <a:lnTo>
                      <a:pt x="0" y="14164"/>
                    </a:lnTo>
                    <a:lnTo>
                      <a:pt x="0" y="14873"/>
                    </a:lnTo>
                    <a:lnTo>
                      <a:pt x="39" y="15582"/>
                    </a:lnTo>
                    <a:lnTo>
                      <a:pt x="98" y="16272"/>
                    </a:lnTo>
                    <a:lnTo>
                      <a:pt x="217" y="16961"/>
                    </a:lnTo>
                    <a:lnTo>
                      <a:pt x="355" y="17651"/>
                    </a:lnTo>
                    <a:lnTo>
                      <a:pt x="512" y="18320"/>
                    </a:lnTo>
                    <a:lnTo>
                      <a:pt x="709" y="18990"/>
                    </a:lnTo>
                    <a:lnTo>
                      <a:pt x="946" y="19640"/>
                    </a:lnTo>
                    <a:lnTo>
                      <a:pt x="1221" y="20290"/>
                    </a:lnTo>
                    <a:lnTo>
                      <a:pt x="1497" y="20921"/>
                    </a:lnTo>
                    <a:lnTo>
                      <a:pt x="1832" y="21531"/>
                    </a:lnTo>
                    <a:lnTo>
                      <a:pt x="2187" y="22142"/>
                    </a:lnTo>
                    <a:lnTo>
                      <a:pt x="2561" y="22713"/>
                    </a:lnTo>
                    <a:lnTo>
                      <a:pt x="2974" y="23284"/>
                    </a:lnTo>
                    <a:lnTo>
                      <a:pt x="3408" y="23836"/>
                    </a:lnTo>
                    <a:lnTo>
                      <a:pt x="3881" y="24348"/>
                    </a:lnTo>
                    <a:lnTo>
                      <a:pt x="4373" y="24860"/>
                    </a:lnTo>
                    <a:lnTo>
                      <a:pt x="4905" y="25353"/>
                    </a:lnTo>
                    <a:lnTo>
                      <a:pt x="5437" y="25806"/>
                    </a:lnTo>
                    <a:lnTo>
                      <a:pt x="6028" y="26239"/>
                    </a:lnTo>
                    <a:lnTo>
                      <a:pt x="6619" y="26653"/>
                    </a:lnTo>
                    <a:lnTo>
                      <a:pt x="7249" y="27027"/>
                    </a:lnTo>
                    <a:lnTo>
                      <a:pt x="7899" y="27382"/>
                    </a:lnTo>
                    <a:lnTo>
                      <a:pt x="8569" y="27697"/>
                    </a:lnTo>
                    <a:lnTo>
                      <a:pt x="9258" y="27992"/>
                    </a:lnTo>
                    <a:lnTo>
                      <a:pt x="9948" y="28229"/>
                    </a:lnTo>
                    <a:lnTo>
                      <a:pt x="10637" y="28445"/>
                    </a:lnTo>
                    <a:lnTo>
                      <a:pt x="11346" y="28623"/>
                    </a:lnTo>
                    <a:lnTo>
                      <a:pt x="12055" y="28760"/>
                    </a:lnTo>
                    <a:lnTo>
                      <a:pt x="12764" y="28859"/>
                    </a:lnTo>
                    <a:lnTo>
                      <a:pt x="13474" y="28938"/>
                    </a:lnTo>
                    <a:lnTo>
                      <a:pt x="14163" y="28957"/>
                    </a:lnTo>
                    <a:lnTo>
                      <a:pt x="14872" y="28957"/>
                    </a:lnTo>
                    <a:lnTo>
                      <a:pt x="15581" y="28918"/>
                    </a:lnTo>
                    <a:lnTo>
                      <a:pt x="16271" y="28859"/>
                    </a:lnTo>
                    <a:lnTo>
                      <a:pt x="16960" y="28760"/>
                    </a:lnTo>
                    <a:lnTo>
                      <a:pt x="17650" y="28623"/>
                    </a:lnTo>
                    <a:lnTo>
                      <a:pt x="18319" y="28445"/>
                    </a:lnTo>
                    <a:lnTo>
                      <a:pt x="18989" y="28248"/>
                    </a:lnTo>
                    <a:lnTo>
                      <a:pt x="19639" y="28012"/>
                    </a:lnTo>
                    <a:lnTo>
                      <a:pt x="20289" y="27756"/>
                    </a:lnTo>
                    <a:lnTo>
                      <a:pt x="20920" y="27460"/>
                    </a:lnTo>
                    <a:lnTo>
                      <a:pt x="21530" y="27125"/>
                    </a:lnTo>
                    <a:lnTo>
                      <a:pt x="22141" y="26771"/>
                    </a:lnTo>
                    <a:lnTo>
                      <a:pt x="22712" y="26397"/>
                    </a:lnTo>
                    <a:lnTo>
                      <a:pt x="23283" y="25983"/>
                    </a:lnTo>
                    <a:lnTo>
                      <a:pt x="23835" y="25550"/>
                    </a:lnTo>
                    <a:lnTo>
                      <a:pt x="24347" y="25077"/>
                    </a:lnTo>
                    <a:lnTo>
                      <a:pt x="24859" y="24584"/>
                    </a:lnTo>
                    <a:lnTo>
                      <a:pt x="25352" y="24072"/>
                    </a:lnTo>
                    <a:lnTo>
                      <a:pt x="25805" y="23521"/>
                    </a:lnTo>
                    <a:lnTo>
                      <a:pt x="26238" y="22949"/>
                    </a:lnTo>
                    <a:lnTo>
                      <a:pt x="26652" y="22339"/>
                    </a:lnTo>
                    <a:lnTo>
                      <a:pt x="27026" y="21728"/>
                    </a:lnTo>
                    <a:lnTo>
                      <a:pt x="27381" y="21078"/>
                    </a:lnTo>
                    <a:lnTo>
                      <a:pt x="27696" y="20408"/>
                    </a:lnTo>
                    <a:lnTo>
                      <a:pt x="27991" y="19719"/>
                    </a:lnTo>
                    <a:lnTo>
                      <a:pt x="28228" y="19010"/>
                    </a:lnTo>
                    <a:lnTo>
                      <a:pt x="28444" y="18320"/>
                    </a:lnTo>
                    <a:lnTo>
                      <a:pt x="28622" y="17611"/>
                    </a:lnTo>
                    <a:lnTo>
                      <a:pt x="28759" y="16902"/>
                    </a:lnTo>
                    <a:lnTo>
                      <a:pt x="28858" y="16213"/>
                    </a:lnTo>
                    <a:lnTo>
                      <a:pt x="28937" y="15504"/>
                    </a:lnTo>
                    <a:lnTo>
                      <a:pt x="28956" y="14794"/>
                    </a:lnTo>
                    <a:lnTo>
                      <a:pt x="28956" y="14085"/>
                    </a:lnTo>
                    <a:lnTo>
                      <a:pt x="28917" y="13376"/>
                    </a:lnTo>
                    <a:lnTo>
                      <a:pt x="28858" y="12687"/>
                    </a:lnTo>
                    <a:lnTo>
                      <a:pt x="28759" y="11997"/>
                    </a:lnTo>
                    <a:lnTo>
                      <a:pt x="28622" y="11308"/>
                    </a:lnTo>
                    <a:lnTo>
                      <a:pt x="28444" y="10638"/>
                    </a:lnTo>
                    <a:lnTo>
                      <a:pt x="28247" y="9968"/>
                    </a:lnTo>
                    <a:lnTo>
                      <a:pt x="28011" y="9318"/>
                    </a:lnTo>
                    <a:lnTo>
                      <a:pt x="27755" y="8668"/>
                    </a:lnTo>
                    <a:lnTo>
                      <a:pt x="27459" y="8038"/>
                    </a:lnTo>
                    <a:lnTo>
                      <a:pt x="27124" y="7427"/>
                    </a:lnTo>
                    <a:lnTo>
                      <a:pt x="26770" y="6836"/>
                    </a:lnTo>
                    <a:lnTo>
                      <a:pt x="26396" y="6245"/>
                    </a:lnTo>
                    <a:lnTo>
                      <a:pt x="25982" y="5674"/>
                    </a:lnTo>
                    <a:lnTo>
                      <a:pt x="25549" y="5142"/>
                    </a:lnTo>
                    <a:lnTo>
                      <a:pt x="25076" y="4610"/>
                    </a:lnTo>
                    <a:lnTo>
                      <a:pt x="24583" y="4098"/>
                    </a:lnTo>
                    <a:lnTo>
                      <a:pt x="24071" y="3625"/>
                    </a:lnTo>
                    <a:lnTo>
                      <a:pt x="23520" y="3153"/>
                    </a:lnTo>
                    <a:lnTo>
                      <a:pt x="22948" y="2719"/>
                    </a:lnTo>
                    <a:lnTo>
                      <a:pt x="22338" y="2325"/>
                    </a:lnTo>
                    <a:lnTo>
                      <a:pt x="21727" y="1931"/>
                    </a:lnTo>
                    <a:lnTo>
                      <a:pt x="21077" y="1577"/>
                    </a:lnTo>
                    <a:lnTo>
                      <a:pt x="20407" y="1262"/>
                    </a:lnTo>
                    <a:lnTo>
                      <a:pt x="19718" y="966"/>
                    </a:lnTo>
                    <a:lnTo>
                      <a:pt x="19009" y="730"/>
                    </a:lnTo>
                    <a:lnTo>
                      <a:pt x="18319" y="513"/>
                    </a:lnTo>
                    <a:lnTo>
                      <a:pt x="17610" y="336"/>
                    </a:lnTo>
                    <a:lnTo>
                      <a:pt x="16901" y="198"/>
                    </a:lnTo>
                    <a:lnTo>
                      <a:pt x="16212" y="99"/>
                    </a:lnTo>
                    <a:lnTo>
                      <a:pt x="15502" y="21"/>
                    </a:lnTo>
                    <a:lnTo>
                      <a:pt x="14793" y="1"/>
                    </a:lnTo>
                    <a:close/>
                  </a:path>
                </a:pathLst>
              </a:custGeom>
              <a:solidFill>
                <a:srgbClr val="475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2"/>
              <p:cNvSpPr/>
              <p:nvPr/>
            </p:nvSpPr>
            <p:spPr>
              <a:xfrm>
                <a:off x="2506450" y="484825"/>
                <a:ext cx="1115425" cy="701775"/>
              </a:xfrm>
              <a:custGeom>
                <a:avLst/>
                <a:gdLst/>
                <a:ahLst/>
                <a:cxnLst/>
                <a:rect l="l" t="t" r="r" b="b"/>
                <a:pathLst>
                  <a:path w="44617" h="28071" extrusionOk="0">
                    <a:moveTo>
                      <a:pt x="44065" y="1"/>
                    </a:moveTo>
                    <a:lnTo>
                      <a:pt x="43021" y="592"/>
                    </a:lnTo>
                    <a:lnTo>
                      <a:pt x="43100" y="769"/>
                    </a:lnTo>
                    <a:lnTo>
                      <a:pt x="43179" y="946"/>
                    </a:lnTo>
                    <a:lnTo>
                      <a:pt x="43258" y="1124"/>
                    </a:lnTo>
                    <a:lnTo>
                      <a:pt x="43297" y="1321"/>
                    </a:lnTo>
                    <a:lnTo>
                      <a:pt x="43356" y="1518"/>
                    </a:lnTo>
                    <a:lnTo>
                      <a:pt x="43376" y="1734"/>
                    </a:lnTo>
                    <a:lnTo>
                      <a:pt x="43396" y="1951"/>
                    </a:lnTo>
                    <a:lnTo>
                      <a:pt x="43396" y="2168"/>
                    </a:lnTo>
                    <a:lnTo>
                      <a:pt x="43396" y="2562"/>
                    </a:lnTo>
                    <a:lnTo>
                      <a:pt x="43336" y="2975"/>
                    </a:lnTo>
                    <a:lnTo>
                      <a:pt x="43238" y="3428"/>
                    </a:lnTo>
                    <a:lnTo>
                      <a:pt x="43100" y="3881"/>
                    </a:lnTo>
                    <a:lnTo>
                      <a:pt x="42962" y="4295"/>
                    </a:lnTo>
                    <a:lnTo>
                      <a:pt x="42785" y="4728"/>
                    </a:lnTo>
                    <a:lnTo>
                      <a:pt x="42588" y="5181"/>
                    </a:lnTo>
                    <a:lnTo>
                      <a:pt x="42351" y="5635"/>
                    </a:lnTo>
                    <a:lnTo>
                      <a:pt x="42095" y="6088"/>
                    </a:lnTo>
                    <a:lnTo>
                      <a:pt x="41800" y="6560"/>
                    </a:lnTo>
                    <a:lnTo>
                      <a:pt x="41485" y="7053"/>
                    </a:lnTo>
                    <a:lnTo>
                      <a:pt x="41150" y="7545"/>
                    </a:lnTo>
                    <a:lnTo>
                      <a:pt x="40598" y="8294"/>
                    </a:lnTo>
                    <a:lnTo>
                      <a:pt x="39968" y="9042"/>
                    </a:lnTo>
                    <a:lnTo>
                      <a:pt x="39298" y="9830"/>
                    </a:lnTo>
                    <a:lnTo>
                      <a:pt x="38569" y="10598"/>
                    </a:lnTo>
                    <a:lnTo>
                      <a:pt x="37801" y="11406"/>
                    </a:lnTo>
                    <a:lnTo>
                      <a:pt x="36974" y="12194"/>
                    </a:lnTo>
                    <a:lnTo>
                      <a:pt x="36087" y="13002"/>
                    </a:lnTo>
                    <a:lnTo>
                      <a:pt x="35162" y="13790"/>
                    </a:lnTo>
                    <a:lnTo>
                      <a:pt x="34196" y="14597"/>
                    </a:lnTo>
                    <a:lnTo>
                      <a:pt x="33172" y="15385"/>
                    </a:lnTo>
                    <a:lnTo>
                      <a:pt x="32108" y="16173"/>
                    </a:lnTo>
                    <a:lnTo>
                      <a:pt x="31005" y="16961"/>
                    </a:lnTo>
                    <a:lnTo>
                      <a:pt x="29883" y="17749"/>
                    </a:lnTo>
                    <a:lnTo>
                      <a:pt x="28701" y="18497"/>
                    </a:lnTo>
                    <a:lnTo>
                      <a:pt x="27479" y="19266"/>
                    </a:lnTo>
                    <a:lnTo>
                      <a:pt x="26238" y="19995"/>
                    </a:lnTo>
                    <a:lnTo>
                      <a:pt x="24879" y="20763"/>
                    </a:lnTo>
                    <a:lnTo>
                      <a:pt x="23500" y="21492"/>
                    </a:lnTo>
                    <a:lnTo>
                      <a:pt x="22141" y="22181"/>
                    </a:lnTo>
                    <a:lnTo>
                      <a:pt x="20762" y="22831"/>
                    </a:lnTo>
                    <a:lnTo>
                      <a:pt x="19403" y="23442"/>
                    </a:lnTo>
                    <a:lnTo>
                      <a:pt x="18044" y="24013"/>
                    </a:lnTo>
                    <a:lnTo>
                      <a:pt x="16704" y="24545"/>
                    </a:lnTo>
                    <a:lnTo>
                      <a:pt x="15404" y="25018"/>
                    </a:lnTo>
                    <a:lnTo>
                      <a:pt x="14104" y="25431"/>
                    </a:lnTo>
                    <a:lnTo>
                      <a:pt x="12844" y="25806"/>
                    </a:lnTo>
                    <a:lnTo>
                      <a:pt x="11622" y="26121"/>
                    </a:lnTo>
                    <a:lnTo>
                      <a:pt x="10440" y="26396"/>
                    </a:lnTo>
                    <a:lnTo>
                      <a:pt x="9869" y="26495"/>
                    </a:lnTo>
                    <a:lnTo>
                      <a:pt x="9298" y="26593"/>
                    </a:lnTo>
                    <a:lnTo>
                      <a:pt x="8746" y="26692"/>
                    </a:lnTo>
                    <a:lnTo>
                      <a:pt x="8195" y="26751"/>
                    </a:lnTo>
                    <a:lnTo>
                      <a:pt x="7683" y="26810"/>
                    </a:lnTo>
                    <a:lnTo>
                      <a:pt x="7170" y="26850"/>
                    </a:lnTo>
                    <a:lnTo>
                      <a:pt x="6678" y="26869"/>
                    </a:lnTo>
                    <a:lnTo>
                      <a:pt x="5713" y="26869"/>
                    </a:lnTo>
                    <a:lnTo>
                      <a:pt x="5260" y="26850"/>
                    </a:lnTo>
                    <a:lnTo>
                      <a:pt x="4807" y="26790"/>
                    </a:lnTo>
                    <a:lnTo>
                      <a:pt x="4393" y="26751"/>
                    </a:lnTo>
                    <a:lnTo>
                      <a:pt x="3999" y="26672"/>
                    </a:lnTo>
                    <a:lnTo>
                      <a:pt x="3605" y="26574"/>
                    </a:lnTo>
                    <a:lnTo>
                      <a:pt x="3251" y="26475"/>
                    </a:lnTo>
                    <a:lnTo>
                      <a:pt x="2916" y="26357"/>
                    </a:lnTo>
                    <a:lnTo>
                      <a:pt x="2601" y="26219"/>
                    </a:lnTo>
                    <a:lnTo>
                      <a:pt x="2325" y="26062"/>
                    </a:lnTo>
                    <a:lnTo>
                      <a:pt x="2049" y="25884"/>
                    </a:lnTo>
                    <a:lnTo>
                      <a:pt x="1813" y="25707"/>
                    </a:lnTo>
                    <a:lnTo>
                      <a:pt x="1576" y="25510"/>
                    </a:lnTo>
                    <a:lnTo>
                      <a:pt x="1379" y="25293"/>
                    </a:lnTo>
                    <a:lnTo>
                      <a:pt x="1202" y="25077"/>
                    </a:lnTo>
                    <a:lnTo>
                      <a:pt x="1044" y="24821"/>
                    </a:lnTo>
                    <a:lnTo>
                      <a:pt x="0" y="25431"/>
                    </a:lnTo>
                    <a:lnTo>
                      <a:pt x="217" y="25766"/>
                    </a:lnTo>
                    <a:lnTo>
                      <a:pt x="473" y="26081"/>
                    </a:lnTo>
                    <a:lnTo>
                      <a:pt x="749" y="26377"/>
                    </a:lnTo>
                    <a:lnTo>
                      <a:pt x="1044" y="26653"/>
                    </a:lnTo>
                    <a:lnTo>
                      <a:pt x="1281" y="26830"/>
                    </a:lnTo>
                    <a:lnTo>
                      <a:pt x="1537" y="27007"/>
                    </a:lnTo>
                    <a:lnTo>
                      <a:pt x="1813" y="27165"/>
                    </a:lnTo>
                    <a:lnTo>
                      <a:pt x="2088" y="27303"/>
                    </a:lnTo>
                    <a:lnTo>
                      <a:pt x="2384" y="27421"/>
                    </a:lnTo>
                    <a:lnTo>
                      <a:pt x="2679" y="27539"/>
                    </a:lnTo>
                    <a:lnTo>
                      <a:pt x="2994" y="27657"/>
                    </a:lnTo>
                    <a:lnTo>
                      <a:pt x="3310" y="27736"/>
                    </a:lnTo>
                    <a:lnTo>
                      <a:pt x="3625" y="27815"/>
                    </a:lnTo>
                    <a:lnTo>
                      <a:pt x="3979" y="27894"/>
                    </a:lnTo>
                    <a:lnTo>
                      <a:pt x="4314" y="27953"/>
                    </a:lnTo>
                    <a:lnTo>
                      <a:pt x="4669" y="27992"/>
                    </a:lnTo>
                    <a:lnTo>
                      <a:pt x="5417" y="28051"/>
                    </a:lnTo>
                    <a:lnTo>
                      <a:pt x="6186" y="28071"/>
                    </a:lnTo>
                    <a:lnTo>
                      <a:pt x="6717" y="28071"/>
                    </a:lnTo>
                    <a:lnTo>
                      <a:pt x="7249" y="28051"/>
                    </a:lnTo>
                    <a:lnTo>
                      <a:pt x="7781" y="28012"/>
                    </a:lnTo>
                    <a:lnTo>
                      <a:pt x="8333" y="27953"/>
                    </a:lnTo>
                    <a:lnTo>
                      <a:pt x="8904" y="27874"/>
                    </a:lnTo>
                    <a:lnTo>
                      <a:pt x="9495" y="27795"/>
                    </a:lnTo>
                    <a:lnTo>
                      <a:pt x="10086" y="27697"/>
                    </a:lnTo>
                    <a:lnTo>
                      <a:pt x="10677" y="27578"/>
                    </a:lnTo>
                    <a:lnTo>
                      <a:pt x="11603" y="27362"/>
                    </a:lnTo>
                    <a:lnTo>
                      <a:pt x="12528" y="27145"/>
                    </a:lnTo>
                    <a:lnTo>
                      <a:pt x="13494" y="26869"/>
                    </a:lnTo>
                    <a:lnTo>
                      <a:pt x="14459" y="26574"/>
                    </a:lnTo>
                    <a:lnTo>
                      <a:pt x="15463" y="26259"/>
                    </a:lnTo>
                    <a:lnTo>
                      <a:pt x="16468" y="25904"/>
                    </a:lnTo>
                    <a:lnTo>
                      <a:pt x="17473" y="25530"/>
                    </a:lnTo>
                    <a:lnTo>
                      <a:pt x="18497" y="25136"/>
                    </a:lnTo>
                    <a:lnTo>
                      <a:pt x="19541" y="24702"/>
                    </a:lnTo>
                    <a:lnTo>
                      <a:pt x="20565" y="24249"/>
                    </a:lnTo>
                    <a:lnTo>
                      <a:pt x="21609" y="23777"/>
                    </a:lnTo>
                    <a:lnTo>
                      <a:pt x="22653" y="23264"/>
                    </a:lnTo>
                    <a:lnTo>
                      <a:pt x="23717" y="22752"/>
                    </a:lnTo>
                    <a:lnTo>
                      <a:pt x="24761" y="22201"/>
                    </a:lnTo>
                    <a:lnTo>
                      <a:pt x="25805" y="21630"/>
                    </a:lnTo>
                    <a:lnTo>
                      <a:pt x="26849" y="21039"/>
                    </a:lnTo>
                    <a:lnTo>
                      <a:pt x="27814" y="20467"/>
                    </a:lnTo>
                    <a:lnTo>
                      <a:pt x="28760" y="19896"/>
                    </a:lnTo>
                    <a:lnTo>
                      <a:pt x="29686" y="19305"/>
                    </a:lnTo>
                    <a:lnTo>
                      <a:pt x="30592" y="18714"/>
                    </a:lnTo>
                    <a:lnTo>
                      <a:pt x="31478" y="18104"/>
                    </a:lnTo>
                    <a:lnTo>
                      <a:pt x="32345" y="17493"/>
                    </a:lnTo>
                    <a:lnTo>
                      <a:pt x="33192" y="16882"/>
                    </a:lnTo>
                    <a:lnTo>
                      <a:pt x="33999" y="16272"/>
                    </a:lnTo>
                    <a:lnTo>
                      <a:pt x="34787" y="15641"/>
                    </a:lnTo>
                    <a:lnTo>
                      <a:pt x="35556" y="15031"/>
                    </a:lnTo>
                    <a:lnTo>
                      <a:pt x="36304" y="14400"/>
                    </a:lnTo>
                    <a:lnTo>
                      <a:pt x="37013" y="13770"/>
                    </a:lnTo>
                    <a:lnTo>
                      <a:pt x="37703" y="13159"/>
                    </a:lnTo>
                    <a:lnTo>
                      <a:pt x="38372" y="12529"/>
                    </a:lnTo>
                    <a:lnTo>
                      <a:pt x="39003" y="11899"/>
                    </a:lnTo>
                    <a:lnTo>
                      <a:pt x="39594" y="11288"/>
                    </a:lnTo>
                    <a:lnTo>
                      <a:pt x="40165" y="10658"/>
                    </a:lnTo>
                    <a:lnTo>
                      <a:pt x="40697" y="10047"/>
                    </a:lnTo>
                    <a:lnTo>
                      <a:pt x="41209" y="9436"/>
                    </a:lnTo>
                    <a:lnTo>
                      <a:pt x="41682" y="8845"/>
                    </a:lnTo>
                    <a:lnTo>
                      <a:pt x="42135" y="8235"/>
                    </a:lnTo>
                    <a:lnTo>
                      <a:pt x="42548" y="7644"/>
                    </a:lnTo>
                    <a:lnTo>
                      <a:pt x="42923" y="7053"/>
                    </a:lnTo>
                    <a:lnTo>
                      <a:pt x="43258" y="6482"/>
                    </a:lnTo>
                    <a:lnTo>
                      <a:pt x="43573" y="5910"/>
                    </a:lnTo>
                    <a:lnTo>
                      <a:pt x="43829" y="5339"/>
                    </a:lnTo>
                    <a:lnTo>
                      <a:pt x="44065" y="4788"/>
                    </a:lnTo>
                    <a:lnTo>
                      <a:pt x="44262" y="4256"/>
                    </a:lnTo>
                    <a:lnTo>
                      <a:pt x="44400" y="3724"/>
                    </a:lnTo>
                    <a:lnTo>
                      <a:pt x="44518" y="3192"/>
                    </a:lnTo>
                    <a:lnTo>
                      <a:pt x="44577" y="2680"/>
                    </a:lnTo>
                    <a:lnTo>
                      <a:pt x="44617" y="2168"/>
                    </a:lnTo>
                    <a:lnTo>
                      <a:pt x="44597" y="1872"/>
                    </a:lnTo>
                    <a:lnTo>
                      <a:pt x="44577" y="1596"/>
                    </a:lnTo>
                    <a:lnTo>
                      <a:pt x="44538" y="1301"/>
                    </a:lnTo>
                    <a:lnTo>
                      <a:pt x="44479" y="1025"/>
                    </a:lnTo>
                    <a:lnTo>
                      <a:pt x="44400" y="769"/>
                    </a:lnTo>
                    <a:lnTo>
                      <a:pt x="44302" y="493"/>
                    </a:lnTo>
                    <a:lnTo>
                      <a:pt x="44183" y="237"/>
                    </a:lnTo>
                    <a:lnTo>
                      <a:pt x="440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2"/>
              <p:cNvSpPr/>
              <p:nvPr/>
            </p:nvSpPr>
            <p:spPr>
              <a:xfrm>
                <a:off x="2439975" y="637975"/>
                <a:ext cx="12316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49266" h="18006" extrusionOk="0">
                    <a:moveTo>
                      <a:pt x="118" y="1"/>
                    </a:moveTo>
                    <a:lnTo>
                      <a:pt x="79" y="218"/>
                    </a:lnTo>
                    <a:lnTo>
                      <a:pt x="39" y="454"/>
                    </a:lnTo>
                    <a:lnTo>
                      <a:pt x="20" y="671"/>
                    </a:lnTo>
                    <a:lnTo>
                      <a:pt x="0" y="887"/>
                    </a:lnTo>
                    <a:lnTo>
                      <a:pt x="20" y="1143"/>
                    </a:lnTo>
                    <a:lnTo>
                      <a:pt x="39" y="1400"/>
                    </a:lnTo>
                    <a:lnTo>
                      <a:pt x="79" y="1675"/>
                    </a:lnTo>
                    <a:lnTo>
                      <a:pt x="138" y="1931"/>
                    </a:lnTo>
                    <a:lnTo>
                      <a:pt x="217" y="2187"/>
                    </a:lnTo>
                    <a:lnTo>
                      <a:pt x="296" y="2444"/>
                    </a:lnTo>
                    <a:lnTo>
                      <a:pt x="414" y="2700"/>
                    </a:lnTo>
                    <a:lnTo>
                      <a:pt x="532" y="2956"/>
                    </a:lnTo>
                    <a:lnTo>
                      <a:pt x="768" y="3409"/>
                    </a:lnTo>
                    <a:lnTo>
                      <a:pt x="1044" y="3862"/>
                    </a:lnTo>
                    <a:lnTo>
                      <a:pt x="1359" y="4315"/>
                    </a:lnTo>
                    <a:lnTo>
                      <a:pt x="1694" y="4768"/>
                    </a:lnTo>
                    <a:lnTo>
                      <a:pt x="2029" y="5162"/>
                    </a:lnTo>
                    <a:lnTo>
                      <a:pt x="2403" y="5556"/>
                    </a:lnTo>
                    <a:lnTo>
                      <a:pt x="2797" y="5950"/>
                    </a:lnTo>
                    <a:lnTo>
                      <a:pt x="3211" y="6344"/>
                    </a:lnTo>
                    <a:lnTo>
                      <a:pt x="3644" y="6757"/>
                    </a:lnTo>
                    <a:lnTo>
                      <a:pt x="4097" y="7151"/>
                    </a:lnTo>
                    <a:lnTo>
                      <a:pt x="4590" y="7545"/>
                    </a:lnTo>
                    <a:lnTo>
                      <a:pt x="5102" y="7939"/>
                    </a:lnTo>
                    <a:lnTo>
                      <a:pt x="5890" y="8511"/>
                    </a:lnTo>
                    <a:lnTo>
                      <a:pt x="6737" y="9102"/>
                    </a:lnTo>
                    <a:lnTo>
                      <a:pt x="7623" y="9673"/>
                    </a:lnTo>
                    <a:lnTo>
                      <a:pt x="8569" y="10244"/>
                    </a:lnTo>
                    <a:lnTo>
                      <a:pt x="9534" y="10796"/>
                    </a:lnTo>
                    <a:lnTo>
                      <a:pt x="10558" y="11347"/>
                    </a:lnTo>
                    <a:lnTo>
                      <a:pt x="11602" y="11879"/>
                    </a:lnTo>
                    <a:lnTo>
                      <a:pt x="12666" y="12411"/>
                    </a:lnTo>
                    <a:lnTo>
                      <a:pt x="13789" y="12903"/>
                    </a:lnTo>
                    <a:lnTo>
                      <a:pt x="14912" y="13396"/>
                    </a:lnTo>
                    <a:lnTo>
                      <a:pt x="16074" y="13869"/>
                    </a:lnTo>
                    <a:lnTo>
                      <a:pt x="17275" y="14322"/>
                    </a:lnTo>
                    <a:lnTo>
                      <a:pt x="18477" y="14735"/>
                    </a:lnTo>
                    <a:lnTo>
                      <a:pt x="19698" y="15149"/>
                    </a:lnTo>
                    <a:lnTo>
                      <a:pt x="20939" y="15523"/>
                    </a:lnTo>
                    <a:lnTo>
                      <a:pt x="22200" y="15878"/>
                    </a:lnTo>
                    <a:lnTo>
                      <a:pt x="23205" y="16134"/>
                    </a:lnTo>
                    <a:lnTo>
                      <a:pt x="24209" y="16370"/>
                    </a:lnTo>
                    <a:lnTo>
                      <a:pt x="25194" y="16607"/>
                    </a:lnTo>
                    <a:lnTo>
                      <a:pt x="26179" y="16823"/>
                    </a:lnTo>
                    <a:lnTo>
                      <a:pt x="27144" y="17001"/>
                    </a:lnTo>
                    <a:lnTo>
                      <a:pt x="28109" y="17178"/>
                    </a:lnTo>
                    <a:lnTo>
                      <a:pt x="29075" y="17335"/>
                    </a:lnTo>
                    <a:lnTo>
                      <a:pt x="30020" y="17473"/>
                    </a:lnTo>
                    <a:lnTo>
                      <a:pt x="30946" y="17611"/>
                    </a:lnTo>
                    <a:lnTo>
                      <a:pt x="31852" y="17710"/>
                    </a:lnTo>
                    <a:lnTo>
                      <a:pt x="32758" y="17808"/>
                    </a:lnTo>
                    <a:lnTo>
                      <a:pt x="33645" y="17887"/>
                    </a:lnTo>
                    <a:lnTo>
                      <a:pt x="34531" y="17946"/>
                    </a:lnTo>
                    <a:lnTo>
                      <a:pt x="35378" y="17985"/>
                    </a:lnTo>
                    <a:lnTo>
                      <a:pt x="36225" y="18005"/>
                    </a:lnTo>
                    <a:lnTo>
                      <a:pt x="37033" y="18005"/>
                    </a:lnTo>
                    <a:lnTo>
                      <a:pt x="38234" y="17985"/>
                    </a:lnTo>
                    <a:lnTo>
                      <a:pt x="39377" y="17946"/>
                    </a:lnTo>
                    <a:lnTo>
                      <a:pt x="40460" y="17848"/>
                    </a:lnTo>
                    <a:lnTo>
                      <a:pt x="41504" y="17729"/>
                    </a:lnTo>
                    <a:lnTo>
                      <a:pt x="42253" y="17611"/>
                    </a:lnTo>
                    <a:lnTo>
                      <a:pt x="42982" y="17473"/>
                    </a:lnTo>
                    <a:lnTo>
                      <a:pt x="43671" y="17296"/>
                    </a:lnTo>
                    <a:lnTo>
                      <a:pt x="44321" y="17119"/>
                    </a:lnTo>
                    <a:lnTo>
                      <a:pt x="44794" y="16981"/>
                    </a:lnTo>
                    <a:lnTo>
                      <a:pt x="45247" y="16823"/>
                    </a:lnTo>
                    <a:lnTo>
                      <a:pt x="45680" y="16646"/>
                    </a:lnTo>
                    <a:lnTo>
                      <a:pt x="46094" y="16469"/>
                    </a:lnTo>
                    <a:lnTo>
                      <a:pt x="46488" y="16252"/>
                    </a:lnTo>
                    <a:lnTo>
                      <a:pt x="46862" y="16055"/>
                    </a:lnTo>
                    <a:lnTo>
                      <a:pt x="47217" y="15819"/>
                    </a:lnTo>
                    <a:lnTo>
                      <a:pt x="47552" y="15582"/>
                    </a:lnTo>
                    <a:lnTo>
                      <a:pt x="47847" y="15346"/>
                    </a:lnTo>
                    <a:lnTo>
                      <a:pt x="48143" y="15070"/>
                    </a:lnTo>
                    <a:lnTo>
                      <a:pt x="48399" y="14794"/>
                    </a:lnTo>
                    <a:lnTo>
                      <a:pt x="48615" y="14499"/>
                    </a:lnTo>
                    <a:lnTo>
                      <a:pt x="48832" y="14184"/>
                    </a:lnTo>
                    <a:lnTo>
                      <a:pt x="49009" y="13849"/>
                    </a:lnTo>
                    <a:lnTo>
                      <a:pt x="49147" y="13514"/>
                    </a:lnTo>
                    <a:lnTo>
                      <a:pt x="49265" y="13159"/>
                    </a:lnTo>
                    <a:lnTo>
                      <a:pt x="48103" y="12864"/>
                    </a:lnTo>
                    <a:lnTo>
                      <a:pt x="48024" y="13081"/>
                    </a:lnTo>
                    <a:lnTo>
                      <a:pt x="47946" y="13278"/>
                    </a:lnTo>
                    <a:lnTo>
                      <a:pt x="47827" y="13494"/>
                    </a:lnTo>
                    <a:lnTo>
                      <a:pt x="47709" y="13691"/>
                    </a:lnTo>
                    <a:lnTo>
                      <a:pt x="47591" y="13869"/>
                    </a:lnTo>
                    <a:lnTo>
                      <a:pt x="47453" y="14026"/>
                    </a:lnTo>
                    <a:lnTo>
                      <a:pt x="47295" y="14203"/>
                    </a:lnTo>
                    <a:lnTo>
                      <a:pt x="47138" y="14361"/>
                    </a:lnTo>
                    <a:lnTo>
                      <a:pt x="46941" y="14519"/>
                    </a:lnTo>
                    <a:lnTo>
                      <a:pt x="46744" y="14676"/>
                    </a:lnTo>
                    <a:lnTo>
                      <a:pt x="46547" y="14834"/>
                    </a:lnTo>
                    <a:lnTo>
                      <a:pt x="46311" y="14972"/>
                    </a:lnTo>
                    <a:lnTo>
                      <a:pt x="45936" y="15188"/>
                    </a:lnTo>
                    <a:lnTo>
                      <a:pt x="45542" y="15385"/>
                    </a:lnTo>
                    <a:lnTo>
                      <a:pt x="45109" y="15582"/>
                    </a:lnTo>
                    <a:lnTo>
                      <a:pt x="44656" y="15760"/>
                    </a:lnTo>
                    <a:lnTo>
                      <a:pt x="44163" y="15917"/>
                    </a:lnTo>
                    <a:lnTo>
                      <a:pt x="43632" y="16075"/>
                    </a:lnTo>
                    <a:lnTo>
                      <a:pt x="43080" y="16213"/>
                    </a:lnTo>
                    <a:lnTo>
                      <a:pt x="42509" y="16331"/>
                    </a:lnTo>
                    <a:lnTo>
                      <a:pt x="41898" y="16449"/>
                    </a:lnTo>
                    <a:lnTo>
                      <a:pt x="41288" y="16528"/>
                    </a:lnTo>
                    <a:lnTo>
                      <a:pt x="40637" y="16626"/>
                    </a:lnTo>
                    <a:lnTo>
                      <a:pt x="39948" y="16685"/>
                    </a:lnTo>
                    <a:lnTo>
                      <a:pt x="39259" y="16744"/>
                    </a:lnTo>
                    <a:lnTo>
                      <a:pt x="38530" y="16784"/>
                    </a:lnTo>
                    <a:lnTo>
                      <a:pt x="37801" y="16804"/>
                    </a:lnTo>
                    <a:lnTo>
                      <a:pt x="36245" y="16804"/>
                    </a:lnTo>
                    <a:lnTo>
                      <a:pt x="35417" y="16764"/>
                    </a:lnTo>
                    <a:lnTo>
                      <a:pt x="34590" y="16725"/>
                    </a:lnTo>
                    <a:lnTo>
                      <a:pt x="33743" y="16685"/>
                    </a:lnTo>
                    <a:lnTo>
                      <a:pt x="32876" y="16607"/>
                    </a:lnTo>
                    <a:lnTo>
                      <a:pt x="31990" y="16508"/>
                    </a:lnTo>
                    <a:lnTo>
                      <a:pt x="31084" y="16410"/>
                    </a:lnTo>
                    <a:lnTo>
                      <a:pt x="30178" y="16291"/>
                    </a:lnTo>
                    <a:lnTo>
                      <a:pt x="29252" y="16154"/>
                    </a:lnTo>
                    <a:lnTo>
                      <a:pt x="28326" y="15996"/>
                    </a:lnTo>
                    <a:lnTo>
                      <a:pt x="27381" y="15819"/>
                    </a:lnTo>
                    <a:lnTo>
                      <a:pt x="26415" y="15641"/>
                    </a:lnTo>
                    <a:lnTo>
                      <a:pt x="25450" y="15425"/>
                    </a:lnTo>
                    <a:lnTo>
                      <a:pt x="24485" y="15208"/>
                    </a:lnTo>
                    <a:lnTo>
                      <a:pt x="23500" y="14972"/>
                    </a:lnTo>
                    <a:lnTo>
                      <a:pt x="22515" y="14716"/>
                    </a:lnTo>
                    <a:lnTo>
                      <a:pt x="21432" y="14420"/>
                    </a:lnTo>
                    <a:lnTo>
                      <a:pt x="20388" y="14085"/>
                    </a:lnTo>
                    <a:lnTo>
                      <a:pt x="19324" y="13750"/>
                    </a:lnTo>
                    <a:lnTo>
                      <a:pt x="18300" y="13396"/>
                    </a:lnTo>
                    <a:lnTo>
                      <a:pt x="17275" y="13022"/>
                    </a:lnTo>
                    <a:lnTo>
                      <a:pt x="16271" y="12647"/>
                    </a:lnTo>
                    <a:lnTo>
                      <a:pt x="15266" y="12234"/>
                    </a:lnTo>
                    <a:lnTo>
                      <a:pt x="14301" y="11820"/>
                    </a:lnTo>
                    <a:lnTo>
                      <a:pt x="12902" y="11170"/>
                    </a:lnTo>
                    <a:lnTo>
                      <a:pt x="11543" y="10500"/>
                    </a:lnTo>
                    <a:lnTo>
                      <a:pt x="10243" y="9811"/>
                    </a:lnTo>
                    <a:lnTo>
                      <a:pt x="9002" y="9102"/>
                    </a:lnTo>
                    <a:lnTo>
                      <a:pt x="8116" y="8570"/>
                    </a:lnTo>
                    <a:lnTo>
                      <a:pt x="7288" y="8018"/>
                    </a:lnTo>
                    <a:lnTo>
                      <a:pt x="6481" y="7467"/>
                    </a:lnTo>
                    <a:lnTo>
                      <a:pt x="5732" y="6915"/>
                    </a:lnTo>
                    <a:lnTo>
                      <a:pt x="5043" y="6364"/>
                    </a:lnTo>
                    <a:lnTo>
                      <a:pt x="4393" y="5812"/>
                    </a:lnTo>
                    <a:lnTo>
                      <a:pt x="3802" y="5260"/>
                    </a:lnTo>
                    <a:lnTo>
                      <a:pt x="3270" y="4709"/>
                    </a:lnTo>
                    <a:lnTo>
                      <a:pt x="2778" y="4177"/>
                    </a:lnTo>
                    <a:lnTo>
                      <a:pt x="2364" y="3665"/>
                    </a:lnTo>
                    <a:lnTo>
                      <a:pt x="2009" y="3153"/>
                    </a:lnTo>
                    <a:lnTo>
                      <a:pt x="1852" y="2897"/>
                    </a:lnTo>
                    <a:lnTo>
                      <a:pt x="1714" y="2641"/>
                    </a:lnTo>
                    <a:lnTo>
                      <a:pt x="1596" y="2404"/>
                    </a:lnTo>
                    <a:lnTo>
                      <a:pt x="1497" y="2168"/>
                    </a:lnTo>
                    <a:lnTo>
                      <a:pt x="1399" y="1951"/>
                    </a:lnTo>
                    <a:lnTo>
                      <a:pt x="1340" y="1715"/>
                    </a:lnTo>
                    <a:lnTo>
                      <a:pt x="1280" y="1498"/>
                    </a:lnTo>
                    <a:lnTo>
                      <a:pt x="1241" y="1301"/>
                    </a:lnTo>
                    <a:lnTo>
                      <a:pt x="1221" y="1084"/>
                    </a:lnTo>
                    <a:lnTo>
                      <a:pt x="1221" y="887"/>
                    </a:lnTo>
                    <a:lnTo>
                      <a:pt x="1221" y="592"/>
                    </a:lnTo>
                    <a:lnTo>
                      <a:pt x="1280" y="3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2"/>
              <p:cNvSpPr/>
              <p:nvPr/>
            </p:nvSpPr>
            <p:spPr>
              <a:xfrm>
                <a:off x="2675350" y="251900"/>
                <a:ext cx="699800" cy="1114950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44598" extrusionOk="0">
                    <a:moveTo>
                      <a:pt x="2562" y="1"/>
                    </a:moveTo>
                    <a:lnTo>
                      <a:pt x="2227" y="217"/>
                    </a:lnTo>
                    <a:lnTo>
                      <a:pt x="1931" y="454"/>
                    </a:lnTo>
                    <a:lnTo>
                      <a:pt x="1655" y="729"/>
                    </a:lnTo>
                    <a:lnTo>
                      <a:pt x="1399" y="1025"/>
                    </a:lnTo>
                    <a:lnTo>
                      <a:pt x="1222" y="1261"/>
                    </a:lnTo>
                    <a:lnTo>
                      <a:pt x="1045" y="1517"/>
                    </a:lnTo>
                    <a:lnTo>
                      <a:pt x="907" y="1773"/>
                    </a:lnTo>
                    <a:lnTo>
                      <a:pt x="769" y="2049"/>
                    </a:lnTo>
                    <a:lnTo>
                      <a:pt x="631" y="2345"/>
                    </a:lnTo>
                    <a:lnTo>
                      <a:pt x="533" y="2640"/>
                    </a:lnTo>
                    <a:lnTo>
                      <a:pt x="414" y="2955"/>
                    </a:lnTo>
                    <a:lnTo>
                      <a:pt x="336" y="3270"/>
                    </a:lnTo>
                    <a:lnTo>
                      <a:pt x="257" y="3605"/>
                    </a:lnTo>
                    <a:lnTo>
                      <a:pt x="178" y="3940"/>
                    </a:lnTo>
                    <a:lnTo>
                      <a:pt x="139" y="4295"/>
                    </a:lnTo>
                    <a:lnTo>
                      <a:pt x="80" y="4669"/>
                    </a:lnTo>
                    <a:lnTo>
                      <a:pt x="21" y="5418"/>
                    </a:lnTo>
                    <a:lnTo>
                      <a:pt x="1" y="6206"/>
                    </a:lnTo>
                    <a:lnTo>
                      <a:pt x="21" y="6698"/>
                    </a:lnTo>
                    <a:lnTo>
                      <a:pt x="40" y="7230"/>
                    </a:lnTo>
                    <a:lnTo>
                      <a:pt x="80" y="7742"/>
                    </a:lnTo>
                    <a:lnTo>
                      <a:pt x="119" y="8294"/>
                    </a:lnTo>
                    <a:lnTo>
                      <a:pt x="178" y="8845"/>
                    </a:lnTo>
                    <a:lnTo>
                      <a:pt x="257" y="9397"/>
                    </a:lnTo>
                    <a:lnTo>
                      <a:pt x="454" y="10559"/>
                    </a:lnTo>
                    <a:lnTo>
                      <a:pt x="651" y="11445"/>
                    </a:lnTo>
                    <a:lnTo>
                      <a:pt x="868" y="12371"/>
                    </a:lnTo>
                    <a:lnTo>
                      <a:pt x="1104" y="13317"/>
                    </a:lnTo>
                    <a:lnTo>
                      <a:pt x="1380" y="14282"/>
                    </a:lnTo>
                    <a:lnTo>
                      <a:pt x="1695" y="15247"/>
                    </a:lnTo>
                    <a:lnTo>
                      <a:pt x="2030" y="16252"/>
                    </a:lnTo>
                    <a:lnTo>
                      <a:pt x="2404" y="17256"/>
                    </a:lnTo>
                    <a:lnTo>
                      <a:pt x="2798" y="18281"/>
                    </a:lnTo>
                    <a:lnTo>
                      <a:pt x="3212" y="19325"/>
                    </a:lnTo>
                    <a:lnTo>
                      <a:pt x="3665" y="20369"/>
                    </a:lnTo>
                    <a:lnTo>
                      <a:pt x="4137" y="21432"/>
                    </a:lnTo>
                    <a:lnTo>
                      <a:pt x="4650" y="22516"/>
                    </a:lnTo>
                    <a:lnTo>
                      <a:pt x="5181" y="23579"/>
                    </a:lnTo>
                    <a:lnTo>
                      <a:pt x="5733" y="24663"/>
                    </a:lnTo>
                    <a:lnTo>
                      <a:pt x="6324" y="25746"/>
                    </a:lnTo>
                    <a:lnTo>
                      <a:pt x="6954" y="26830"/>
                    </a:lnTo>
                    <a:lnTo>
                      <a:pt x="7526" y="27814"/>
                    </a:lnTo>
                    <a:lnTo>
                      <a:pt x="8097" y="28760"/>
                    </a:lnTo>
                    <a:lnTo>
                      <a:pt x="8688" y="29686"/>
                    </a:lnTo>
                    <a:lnTo>
                      <a:pt x="9279" y="30592"/>
                    </a:lnTo>
                    <a:lnTo>
                      <a:pt x="9870" y="31478"/>
                    </a:lnTo>
                    <a:lnTo>
                      <a:pt x="10480" y="32345"/>
                    </a:lnTo>
                    <a:lnTo>
                      <a:pt x="11091" y="33192"/>
                    </a:lnTo>
                    <a:lnTo>
                      <a:pt x="11721" y="34000"/>
                    </a:lnTo>
                    <a:lnTo>
                      <a:pt x="12332" y="34788"/>
                    </a:lnTo>
                    <a:lnTo>
                      <a:pt x="12962" y="35556"/>
                    </a:lnTo>
                    <a:lnTo>
                      <a:pt x="13573" y="36304"/>
                    </a:lnTo>
                    <a:lnTo>
                      <a:pt x="14203" y="37014"/>
                    </a:lnTo>
                    <a:lnTo>
                      <a:pt x="14834" y="37703"/>
                    </a:lnTo>
                    <a:lnTo>
                      <a:pt x="15464" y="38353"/>
                    </a:lnTo>
                    <a:lnTo>
                      <a:pt x="16075" y="38983"/>
                    </a:lnTo>
                    <a:lnTo>
                      <a:pt x="16705" y="39594"/>
                    </a:lnTo>
                    <a:lnTo>
                      <a:pt x="17316" y="40165"/>
                    </a:lnTo>
                    <a:lnTo>
                      <a:pt x="17926" y="40697"/>
                    </a:lnTo>
                    <a:lnTo>
                      <a:pt x="18537" y="41209"/>
                    </a:lnTo>
                    <a:lnTo>
                      <a:pt x="19147" y="41682"/>
                    </a:lnTo>
                    <a:lnTo>
                      <a:pt x="19738" y="42135"/>
                    </a:lnTo>
                    <a:lnTo>
                      <a:pt x="20349" y="42549"/>
                    </a:lnTo>
                    <a:lnTo>
                      <a:pt x="20920" y="42923"/>
                    </a:lnTo>
                    <a:lnTo>
                      <a:pt x="21511" y="43258"/>
                    </a:lnTo>
                    <a:lnTo>
                      <a:pt x="22083" y="43553"/>
                    </a:lnTo>
                    <a:lnTo>
                      <a:pt x="22634" y="43829"/>
                    </a:lnTo>
                    <a:lnTo>
                      <a:pt x="23186" y="44066"/>
                    </a:lnTo>
                    <a:lnTo>
                      <a:pt x="23737" y="44243"/>
                    </a:lnTo>
                    <a:lnTo>
                      <a:pt x="24269" y="44400"/>
                    </a:lnTo>
                    <a:lnTo>
                      <a:pt x="24801" y="44519"/>
                    </a:lnTo>
                    <a:lnTo>
                      <a:pt x="25313" y="44578"/>
                    </a:lnTo>
                    <a:lnTo>
                      <a:pt x="25825" y="44597"/>
                    </a:lnTo>
                    <a:lnTo>
                      <a:pt x="26101" y="44597"/>
                    </a:lnTo>
                    <a:lnTo>
                      <a:pt x="26396" y="44578"/>
                    </a:lnTo>
                    <a:lnTo>
                      <a:pt x="26672" y="44538"/>
                    </a:lnTo>
                    <a:lnTo>
                      <a:pt x="26948" y="44479"/>
                    </a:lnTo>
                    <a:lnTo>
                      <a:pt x="27224" y="44400"/>
                    </a:lnTo>
                    <a:lnTo>
                      <a:pt x="27480" y="44302"/>
                    </a:lnTo>
                    <a:lnTo>
                      <a:pt x="27736" y="44184"/>
                    </a:lnTo>
                    <a:lnTo>
                      <a:pt x="27992" y="44046"/>
                    </a:lnTo>
                    <a:lnTo>
                      <a:pt x="27381" y="43002"/>
                    </a:lnTo>
                    <a:lnTo>
                      <a:pt x="27224" y="43100"/>
                    </a:lnTo>
                    <a:lnTo>
                      <a:pt x="27046" y="43179"/>
                    </a:lnTo>
                    <a:lnTo>
                      <a:pt x="26849" y="43238"/>
                    </a:lnTo>
                    <a:lnTo>
                      <a:pt x="26653" y="43297"/>
                    </a:lnTo>
                    <a:lnTo>
                      <a:pt x="26456" y="43337"/>
                    </a:lnTo>
                    <a:lnTo>
                      <a:pt x="26259" y="43376"/>
                    </a:lnTo>
                    <a:lnTo>
                      <a:pt x="26042" y="43396"/>
                    </a:lnTo>
                    <a:lnTo>
                      <a:pt x="25825" y="43396"/>
                    </a:lnTo>
                    <a:lnTo>
                      <a:pt x="25412" y="43376"/>
                    </a:lnTo>
                    <a:lnTo>
                      <a:pt x="24998" y="43337"/>
                    </a:lnTo>
                    <a:lnTo>
                      <a:pt x="24565" y="43238"/>
                    </a:lnTo>
                    <a:lnTo>
                      <a:pt x="24092" y="43100"/>
                    </a:lnTo>
                    <a:lnTo>
                      <a:pt x="23678" y="42962"/>
                    </a:lnTo>
                    <a:lnTo>
                      <a:pt x="23245" y="42785"/>
                    </a:lnTo>
                    <a:lnTo>
                      <a:pt x="22811" y="42588"/>
                    </a:lnTo>
                    <a:lnTo>
                      <a:pt x="22358" y="42352"/>
                    </a:lnTo>
                    <a:lnTo>
                      <a:pt x="21886" y="42096"/>
                    </a:lnTo>
                    <a:lnTo>
                      <a:pt x="21413" y="41800"/>
                    </a:lnTo>
                    <a:lnTo>
                      <a:pt x="20940" y="41485"/>
                    </a:lnTo>
                    <a:lnTo>
                      <a:pt x="20448" y="41150"/>
                    </a:lnTo>
                    <a:lnTo>
                      <a:pt x="19699" y="40599"/>
                    </a:lnTo>
                    <a:lnTo>
                      <a:pt x="18931" y="39968"/>
                    </a:lnTo>
                    <a:lnTo>
                      <a:pt x="18163" y="39299"/>
                    </a:lnTo>
                    <a:lnTo>
                      <a:pt x="17375" y="38570"/>
                    </a:lnTo>
                    <a:lnTo>
                      <a:pt x="16587" y="37801"/>
                    </a:lnTo>
                    <a:lnTo>
                      <a:pt x="15799" y="36954"/>
                    </a:lnTo>
                    <a:lnTo>
                      <a:pt x="14991" y="36088"/>
                    </a:lnTo>
                    <a:lnTo>
                      <a:pt x="14184" y="35162"/>
                    </a:lnTo>
                    <a:lnTo>
                      <a:pt x="13396" y="34177"/>
                    </a:lnTo>
                    <a:lnTo>
                      <a:pt x="12588" y="33172"/>
                    </a:lnTo>
                    <a:lnTo>
                      <a:pt x="11800" y="32109"/>
                    </a:lnTo>
                    <a:lnTo>
                      <a:pt x="11012" y="31006"/>
                    </a:lnTo>
                    <a:lnTo>
                      <a:pt x="10244" y="29863"/>
                    </a:lnTo>
                    <a:lnTo>
                      <a:pt x="9476" y="28701"/>
                    </a:lnTo>
                    <a:lnTo>
                      <a:pt x="8727" y="27480"/>
                    </a:lnTo>
                    <a:lnTo>
                      <a:pt x="7998" y="26239"/>
                    </a:lnTo>
                    <a:lnTo>
                      <a:pt x="7191" y="24801"/>
                    </a:lnTo>
                    <a:lnTo>
                      <a:pt x="6442" y="23382"/>
                    </a:lnTo>
                    <a:lnTo>
                      <a:pt x="5733" y="21984"/>
                    </a:lnTo>
                    <a:lnTo>
                      <a:pt x="5083" y="20585"/>
                    </a:lnTo>
                    <a:lnTo>
                      <a:pt x="4472" y="19206"/>
                    </a:lnTo>
                    <a:lnTo>
                      <a:pt x="3901" y="17847"/>
                    </a:lnTo>
                    <a:lnTo>
                      <a:pt x="3409" y="16508"/>
                    </a:lnTo>
                    <a:lnTo>
                      <a:pt x="2956" y="15208"/>
                    </a:lnTo>
                    <a:lnTo>
                      <a:pt x="2542" y="13927"/>
                    </a:lnTo>
                    <a:lnTo>
                      <a:pt x="2187" y="12686"/>
                    </a:lnTo>
                    <a:lnTo>
                      <a:pt x="1892" y="11485"/>
                    </a:lnTo>
                    <a:lnTo>
                      <a:pt x="1655" y="10322"/>
                    </a:lnTo>
                    <a:lnTo>
                      <a:pt x="1458" y="9219"/>
                    </a:lnTo>
                    <a:lnTo>
                      <a:pt x="1380" y="8687"/>
                    </a:lnTo>
                    <a:lnTo>
                      <a:pt x="1321" y="8156"/>
                    </a:lnTo>
                    <a:lnTo>
                      <a:pt x="1262" y="7643"/>
                    </a:lnTo>
                    <a:lnTo>
                      <a:pt x="1242" y="7151"/>
                    </a:lnTo>
                    <a:lnTo>
                      <a:pt x="1222" y="6678"/>
                    </a:lnTo>
                    <a:lnTo>
                      <a:pt x="1202" y="6206"/>
                    </a:lnTo>
                    <a:lnTo>
                      <a:pt x="1222" y="5713"/>
                    </a:lnTo>
                    <a:lnTo>
                      <a:pt x="1242" y="5240"/>
                    </a:lnTo>
                    <a:lnTo>
                      <a:pt x="1281" y="4787"/>
                    </a:lnTo>
                    <a:lnTo>
                      <a:pt x="1340" y="4354"/>
                    </a:lnTo>
                    <a:lnTo>
                      <a:pt x="1419" y="3960"/>
                    </a:lnTo>
                    <a:lnTo>
                      <a:pt x="1498" y="3566"/>
                    </a:lnTo>
                    <a:lnTo>
                      <a:pt x="1596" y="3211"/>
                    </a:lnTo>
                    <a:lnTo>
                      <a:pt x="1715" y="2876"/>
                    </a:lnTo>
                    <a:lnTo>
                      <a:pt x="1852" y="2561"/>
                    </a:lnTo>
                    <a:lnTo>
                      <a:pt x="2010" y="2266"/>
                    </a:lnTo>
                    <a:lnTo>
                      <a:pt x="2168" y="2010"/>
                    </a:lnTo>
                    <a:lnTo>
                      <a:pt x="2345" y="1773"/>
                    </a:lnTo>
                    <a:lnTo>
                      <a:pt x="2522" y="1557"/>
                    </a:lnTo>
                    <a:lnTo>
                      <a:pt x="2719" y="1360"/>
                    </a:lnTo>
                    <a:lnTo>
                      <a:pt x="2936" y="1182"/>
                    </a:lnTo>
                    <a:lnTo>
                      <a:pt x="3153" y="1045"/>
                    </a:lnTo>
                    <a:lnTo>
                      <a:pt x="2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B3EEDC05-8185-BD56-2A30-6CD86733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63" y="2411641"/>
            <a:ext cx="3420274" cy="6413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499" y="1807860"/>
            <a:ext cx="5877857" cy="3090627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dirty="0">
                <a:hlinkClick r:id="rId3"/>
              </a:rPr>
              <a:t>https://www.myphysicslab.com/pendulum/double-pendulum-en.html</a:t>
            </a:r>
            <a:endParaRPr lang="fr-CH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dirty="0">
                <a:hlinkClick r:id="rId4"/>
              </a:rPr>
              <a:t>https://fr.wikipedia.org/wiki/M%C3%A9thodes_de_Runge-Kutta</a:t>
            </a:r>
            <a:endParaRPr lang="fr-CH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dirty="0"/>
              <a:t>[1] Double pendule : </a:t>
            </a:r>
            <a:r>
              <a:rPr lang="fr-CH" dirty="0">
                <a:hlinkClick r:id="rId5"/>
              </a:rPr>
              <a:t>https://documents.epfl.ch/users/m/ms/mschalle/www/SiteWeb/ComputationalPhysics/physNum_report3.pdf</a:t>
            </a:r>
            <a:r>
              <a:rPr lang="fr-CH" dirty="0"/>
              <a:t> </a:t>
            </a:r>
          </a:p>
          <a:p>
            <a:pPr>
              <a:buFont typeface="Barlow Semi Condensed"/>
              <a:buChar char="●"/>
            </a:pPr>
            <a:r>
              <a:rPr lang="fr-CH" sz="1600" dirty="0">
                <a:latin typeface="Assistant" pitchFamily="2" charset="-79"/>
                <a:cs typeface="Assistant" pitchFamily="2" charset="-79"/>
              </a:rPr>
              <a:t>[5] Triangle de </a:t>
            </a:r>
            <a:r>
              <a:rPr lang="fr-CH" sz="1600" b="0" i="0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Sierpiński</a:t>
            </a:r>
            <a:r>
              <a:rPr lang="fr-CH" sz="1600" b="0" i="0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: 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  <a:hlinkClick r:id="rId6"/>
              </a:rPr>
              <a:t>https://fr.wikipedia.org/wiki/Triangle_de_Sierpi%C5%84ski</a:t>
            </a:r>
            <a:endParaRPr lang="fr-CH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buFont typeface="Barlow Semi Condensed"/>
              <a:buChar char="●"/>
            </a:pPr>
            <a:r>
              <a:rPr lang="fr-CH" sz="1600" dirty="0">
                <a:latin typeface="Assistant" pitchFamily="2" charset="-79"/>
                <a:cs typeface="Assistant" pitchFamily="2" charset="-79"/>
              </a:rPr>
              <a:t>[6] Fractale de Mandelbrot, graphe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 + </a:t>
            </a:r>
            <a:r>
              <a:rPr lang="fr-CH" sz="1600" dirty="0">
                <a:latin typeface="Assistant" pitchFamily="2" charset="-79"/>
                <a:cs typeface="Assistant" pitchFamily="2" charset="-79"/>
              </a:rPr>
              <a:t>[7] Fractale de Mandelbrot, illustration géométrique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 : 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  <a:hlinkClick r:id="rId7"/>
              </a:rPr>
              <a:t>http://www.tnellen.com/alt/chaos.html</a:t>
            </a:r>
            <a:endParaRPr lang="fr-CH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buFont typeface="Barlow Semi Condensed"/>
              <a:buChar char="●"/>
            </a:pP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[3] et [4] Logos :</a:t>
            </a:r>
          </a:p>
          <a:p>
            <a:pPr marL="127000" indent="0">
              <a:buNone/>
            </a:pP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        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  <a:hlinkClick r:id="rId8"/>
              </a:rPr>
              <a:t>https://medium.com/tab-space/which-to-choose-processing-or-p5js-7cbba6fb6e11</a:t>
            </a:r>
            <a:endParaRPr lang="fr-CH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pPr marL="127000" indent="0">
              <a:buNone/>
            </a:pP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        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  <a:hlinkClick r:id="rId9"/>
              </a:rPr>
              <a:t>https://fr.m.wikipedia.org/wiki/Fichier:JavaScript-logo.png</a:t>
            </a:r>
            <a:r>
              <a:rPr lang="fr-CH" dirty="0">
                <a:solidFill>
                  <a:srgbClr val="000000"/>
                </a:solidFill>
                <a:latin typeface="Assistant" pitchFamily="2" charset="-79"/>
                <a:cs typeface="Assistant" pitchFamily="2" charset="-79"/>
              </a:rPr>
              <a:t> </a:t>
            </a:r>
          </a:p>
          <a:p>
            <a:pPr>
              <a:buFont typeface="Barlow Semi Condensed"/>
              <a:buChar char="●"/>
            </a:pPr>
            <a:endParaRPr lang="fr-CH" dirty="0">
              <a:solidFill>
                <a:srgbClr val="000000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buFont typeface="Barlow Semi Condensed"/>
              <a:buChar char="●"/>
            </a:pPr>
            <a:endParaRPr lang="fr-CH" sz="1600" b="0" i="0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RÉFÉRENCES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912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3"/>
          <p:cNvSpPr/>
          <p:nvPr/>
        </p:nvSpPr>
        <p:spPr>
          <a:xfrm>
            <a:off x="4067100" y="1493566"/>
            <a:ext cx="1009800" cy="10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63"/>
          <p:cNvSpPr txBox="1">
            <a:spLocks noGrp="1"/>
          </p:cNvSpPr>
          <p:nvPr>
            <p:ph type="title" idx="2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70" name="Google Shape;3570;p63"/>
          <p:cNvSpPr txBox="1">
            <a:spLocks noGrp="1"/>
          </p:cNvSpPr>
          <p:nvPr>
            <p:ph type="title"/>
          </p:nvPr>
        </p:nvSpPr>
        <p:spPr>
          <a:xfrm>
            <a:off x="2904150" y="2512653"/>
            <a:ext cx="3335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92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6112702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Équations chaotiques</a:t>
            </a:r>
            <a:endParaRPr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Double pendule, avec ressorts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Manque de connaissances dans les équations différentielles</a:t>
            </a:r>
            <a:endParaRPr sz="2400" dirty="0"/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6666616C-DFAC-8EBB-F7D0-421A2191514E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9574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3"/>
          <p:cNvSpPr/>
          <p:nvPr/>
        </p:nvSpPr>
        <p:spPr>
          <a:xfrm>
            <a:off x="4067100" y="1493566"/>
            <a:ext cx="1009800" cy="10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63"/>
          <p:cNvSpPr txBox="1">
            <a:spLocks noGrp="1"/>
          </p:cNvSpPr>
          <p:nvPr>
            <p:ph type="title" idx="2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70" name="Google Shape;3570;p63"/>
          <p:cNvSpPr txBox="1">
            <a:spLocks noGrp="1"/>
          </p:cNvSpPr>
          <p:nvPr>
            <p:ph type="title"/>
          </p:nvPr>
        </p:nvSpPr>
        <p:spPr>
          <a:xfrm>
            <a:off x="2052165" y="2519633"/>
            <a:ext cx="503967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1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5061000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Démontrer que le double pendule est chaotique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Preuve visuelle</a:t>
            </a:r>
            <a:endParaRPr sz="2400" dirty="0"/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4841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3"/>
          <p:cNvSpPr/>
          <p:nvPr/>
        </p:nvSpPr>
        <p:spPr>
          <a:xfrm>
            <a:off x="4067100" y="1493566"/>
            <a:ext cx="1009800" cy="10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63"/>
          <p:cNvSpPr txBox="1">
            <a:spLocks noGrp="1"/>
          </p:cNvSpPr>
          <p:nvPr>
            <p:ph type="title" idx="2"/>
          </p:nvPr>
        </p:nvSpPr>
        <p:spPr>
          <a:xfrm>
            <a:off x="4069050" y="1495515"/>
            <a:ext cx="1005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70" name="Google Shape;3570;p63"/>
          <p:cNvSpPr txBox="1">
            <a:spLocks noGrp="1"/>
          </p:cNvSpPr>
          <p:nvPr>
            <p:ph type="title"/>
          </p:nvPr>
        </p:nvSpPr>
        <p:spPr>
          <a:xfrm>
            <a:off x="2052165" y="2519633"/>
            <a:ext cx="503967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2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5" name="Google Shape;2535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41500" y="1563155"/>
                <a:ext cx="5061000" cy="236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r>
                  <a:rPr lang="fr-CH" sz="2400" dirty="0"/>
                  <a:t>Equation du mouvement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b="0" i="1" dirty="0">
                  <a:latin typeface="Cambria Math" panose="02040503050406030204" pitchFamily="18" charset="0"/>
                </a:endParaRP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CH" sz="2400" b="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:endParaRPr lang="fr-CH" sz="240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CH" sz="2400" b="0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Barlow Semi Condensed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fr-CH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fr-CH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2535" name="Google Shape;253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41500" y="1563155"/>
                <a:ext cx="5061000" cy="2361300"/>
              </a:xfrm>
              <a:prstGeom prst="rect">
                <a:avLst/>
              </a:prstGeom>
              <a:blipFill>
                <a:blip r:embed="rId3"/>
                <a:stretch>
                  <a:fillRect t="-9278" b="-92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07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7F78E99-F7CA-C1B2-EAB7-F507ABE4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63" y="2696595"/>
            <a:ext cx="2095500" cy="21812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B25C8D0-31B0-F813-70B5-D21FF2882775}"/>
              </a:ext>
            </a:extLst>
          </p:cNvPr>
          <p:cNvSpPr txBox="1"/>
          <p:nvPr/>
        </p:nvSpPr>
        <p:spPr>
          <a:xfrm>
            <a:off x="6581263" y="4813974"/>
            <a:ext cx="209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[1] Double pendule</a:t>
            </a:r>
          </a:p>
        </p:txBody>
      </p:sp>
    </p:spTree>
    <p:extLst>
      <p:ext uri="{BB962C8B-B14F-4D97-AF65-F5344CB8AC3E}">
        <p14:creationId xmlns:p14="http://schemas.microsoft.com/office/powerpoint/2010/main" val="296565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2"/>
          <p:cNvSpPr txBox="1">
            <a:spLocks noGrp="1"/>
          </p:cNvSpPr>
          <p:nvPr>
            <p:ph type="body" idx="1"/>
          </p:nvPr>
        </p:nvSpPr>
        <p:spPr>
          <a:xfrm>
            <a:off x="2041500" y="1563155"/>
            <a:ext cx="5910514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fr-CH" sz="2400" dirty="0"/>
              <a:t>Déterminer les équations Cinématiques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endParaRPr lang="fr-CH" sz="2400" dirty="0"/>
          </a:p>
        </p:txBody>
      </p:sp>
      <p:sp>
        <p:nvSpPr>
          <p:cNvPr id="2536" name="Google Shape;253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- PHYSIQUE</a:t>
            </a:r>
            <a:endParaRPr dirty="0"/>
          </a:p>
        </p:txBody>
      </p:sp>
      <p:grpSp>
        <p:nvGrpSpPr>
          <p:cNvPr id="2537" name="Google Shape;2537;p42"/>
          <p:cNvGrpSpPr/>
          <p:nvPr/>
        </p:nvGrpSpPr>
        <p:grpSpPr>
          <a:xfrm>
            <a:off x="96052" y="3589452"/>
            <a:ext cx="1825029" cy="1452352"/>
            <a:chOff x="4189650" y="1358950"/>
            <a:chExt cx="1222800" cy="973100"/>
          </a:xfrm>
        </p:grpSpPr>
        <p:sp>
          <p:nvSpPr>
            <p:cNvPr id="2538" name="Google Shape;2538;p42"/>
            <p:cNvSpPr/>
            <p:nvPr/>
          </p:nvSpPr>
          <p:spPr>
            <a:xfrm>
              <a:off x="4189650" y="1455475"/>
              <a:ext cx="1222800" cy="723925"/>
            </a:xfrm>
            <a:custGeom>
              <a:avLst/>
              <a:gdLst/>
              <a:ahLst/>
              <a:cxnLst/>
              <a:rect l="l" t="t" r="r" b="b"/>
              <a:pathLst>
                <a:path w="48912" h="28957" extrusionOk="0">
                  <a:moveTo>
                    <a:pt x="28169" y="0"/>
                  </a:moveTo>
                  <a:lnTo>
                    <a:pt x="3822" y="13946"/>
                  </a:lnTo>
                  <a:lnTo>
                    <a:pt x="296" y="16034"/>
                  </a:lnTo>
                  <a:lnTo>
                    <a:pt x="158" y="16133"/>
                  </a:lnTo>
                  <a:lnTo>
                    <a:pt x="80" y="16271"/>
                  </a:lnTo>
                  <a:lnTo>
                    <a:pt x="21" y="16409"/>
                  </a:lnTo>
                  <a:lnTo>
                    <a:pt x="1" y="16566"/>
                  </a:lnTo>
                  <a:lnTo>
                    <a:pt x="21" y="16704"/>
                  </a:lnTo>
                  <a:lnTo>
                    <a:pt x="80" y="16842"/>
                  </a:lnTo>
                  <a:lnTo>
                    <a:pt x="158" y="16980"/>
                  </a:lnTo>
                  <a:lnTo>
                    <a:pt x="296" y="17078"/>
                  </a:lnTo>
                  <a:lnTo>
                    <a:pt x="20566" y="28858"/>
                  </a:lnTo>
                  <a:lnTo>
                    <a:pt x="20704" y="28917"/>
                  </a:lnTo>
                  <a:lnTo>
                    <a:pt x="20861" y="28957"/>
                  </a:lnTo>
                  <a:lnTo>
                    <a:pt x="21019" y="28917"/>
                  </a:lnTo>
                  <a:lnTo>
                    <a:pt x="21176" y="28858"/>
                  </a:lnTo>
                  <a:lnTo>
                    <a:pt x="48616" y="12765"/>
                  </a:lnTo>
                  <a:lnTo>
                    <a:pt x="48754" y="12666"/>
                  </a:lnTo>
                  <a:lnTo>
                    <a:pt x="48833" y="12548"/>
                  </a:lnTo>
                  <a:lnTo>
                    <a:pt x="48892" y="12390"/>
                  </a:lnTo>
                  <a:lnTo>
                    <a:pt x="48911" y="12252"/>
                  </a:lnTo>
                  <a:lnTo>
                    <a:pt x="48892" y="12095"/>
                  </a:lnTo>
                  <a:lnTo>
                    <a:pt x="48833" y="11957"/>
                  </a:lnTo>
                  <a:lnTo>
                    <a:pt x="48734" y="11819"/>
                  </a:lnTo>
                  <a:lnTo>
                    <a:pt x="48616" y="1172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285200" y="1804625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9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74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2" y="158"/>
                  </a:lnTo>
                  <a:lnTo>
                    <a:pt x="1064" y="177"/>
                  </a:lnTo>
                  <a:lnTo>
                    <a:pt x="946" y="177"/>
                  </a:lnTo>
                  <a:lnTo>
                    <a:pt x="847" y="158"/>
                  </a:lnTo>
                  <a:lnTo>
                    <a:pt x="729" y="118"/>
                  </a:lnTo>
                  <a:lnTo>
                    <a:pt x="61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4254650" y="1732225"/>
              <a:ext cx="42400" cy="79300"/>
            </a:xfrm>
            <a:custGeom>
              <a:avLst/>
              <a:gdLst/>
              <a:ahLst/>
              <a:cxnLst/>
              <a:rect l="l" t="t" r="r" b="b"/>
              <a:pathLst>
                <a:path w="1696" h="3172" extrusionOk="0">
                  <a:moveTo>
                    <a:pt x="828" y="0"/>
                  </a:moveTo>
                  <a:lnTo>
                    <a:pt x="356" y="276"/>
                  </a:lnTo>
                  <a:lnTo>
                    <a:pt x="277" y="335"/>
                  </a:lnTo>
                  <a:lnTo>
                    <a:pt x="218" y="394"/>
                  </a:lnTo>
                  <a:lnTo>
                    <a:pt x="15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40" y="788"/>
                  </a:lnTo>
                  <a:lnTo>
                    <a:pt x="21" y="926"/>
                  </a:lnTo>
                  <a:lnTo>
                    <a:pt x="1" y="1064"/>
                  </a:lnTo>
                  <a:lnTo>
                    <a:pt x="21" y="120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8" y="1970"/>
                  </a:lnTo>
                  <a:lnTo>
                    <a:pt x="356" y="2266"/>
                  </a:lnTo>
                  <a:lnTo>
                    <a:pt x="553" y="2542"/>
                  </a:lnTo>
                  <a:lnTo>
                    <a:pt x="750" y="2798"/>
                  </a:lnTo>
                  <a:lnTo>
                    <a:pt x="986" y="3014"/>
                  </a:lnTo>
                  <a:lnTo>
                    <a:pt x="110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77" y="2817"/>
                  </a:lnTo>
                  <a:lnTo>
                    <a:pt x="1459" y="2739"/>
                  </a:lnTo>
                  <a:lnTo>
                    <a:pt x="1222" y="2522"/>
                  </a:lnTo>
                  <a:lnTo>
                    <a:pt x="1025" y="2266"/>
                  </a:lnTo>
                  <a:lnTo>
                    <a:pt x="828" y="1990"/>
                  </a:lnTo>
                  <a:lnTo>
                    <a:pt x="690" y="1695"/>
                  </a:lnTo>
                  <a:lnTo>
                    <a:pt x="572" y="1399"/>
                  </a:lnTo>
                  <a:lnTo>
                    <a:pt x="513" y="1084"/>
                  </a:lnTo>
                  <a:lnTo>
                    <a:pt x="493" y="946"/>
                  </a:lnTo>
                  <a:lnTo>
                    <a:pt x="474" y="788"/>
                  </a:lnTo>
                  <a:lnTo>
                    <a:pt x="493" y="651"/>
                  </a:lnTo>
                  <a:lnTo>
                    <a:pt x="51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31" y="197"/>
                  </a:lnTo>
                  <a:lnTo>
                    <a:pt x="690" y="119"/>
                  </a:lnTo>
                  <a:lnTo>
                    <a:pt x="750" y="6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4257625" y="1719425"/>
              <a:ext cx="76850" cy="66000"/>
            </a:xfrm>
            <a:custGeom>
              <a:avLst/>
              <a:gdLst/>
              <a:ahLst/>
              <a:cxnLst/>
              <a:rect l="l" t="t" r="r" b="b"/>
              <a:pathLst>
                <a:path w="3074" h="2640" extrusionOk="0">
                  <a:moveTo>
                    <a:pt x="847" y="0"/>
                  </a:moveTo>
                  <a:lnTo>
                    <a:pt x="709" y="20"/>
                  </a:lnTo>
                  <a:lnTo>
                    <a:pt x="591" y="59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4" y="276"/>
                  </a:lnTo>
                  <a:lnTo>
                    <a:pt x="512" y="276"/>
                  </a:lnTo>
                  <a:lnTo>
                    <a:pt x="650" y="296"/>
                  </a:lnTo>
                  <a:lnTo>
                    <a:pt x="808" y="335"/>
                  </a:lnTo>
                  <a:lnTo>
                    <a:pt x="965" y="414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8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4"/>
                  </a:lnTo>
                  <a:lnTo>
                    <a:pt x="2403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49"/>
                  </a:lnTo>
                  <a:lnTo>
                    <a:pt x="287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7"/>
                  </a:lnTo>
                  <a:lnTo>
                    <a:pt x="2088" y="611"/>
                  </a:lnTo>
                  <a:lnTo>
                    <a:pt x="1852" y="394"/>
                  </a:lnTo>
                  <a:lnTo>
                    <a:pt x="1596" y="217"/>
                  </a:lnTo>
                  <a:lnTo>
                    <a:pt x="1438" y="138"/>
                  </a:lnTo>
                  <a:lnTo>
                    <a:pt x="1281" y="79"/>
                  </a:lnTo>
                  <a:lnTo>
                    <a:pt x="1123" y="2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4246300" y="1726325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7" y="0"/>
                  </a:moveTo>
                  <a:lnTo>
                    <a:pt x="690" y="20"/>
                  </a:lnTo>
                  <a:lnTo>
                    <a:pt x="571" y="59"/>
                  </a:lnTo>
                  <a:lnTo>
                    <a:pt x="473" y="99"/>
                  </a:lnTo>
                  <a:lnTo>
                    <a:pt x="374" y="177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73"/>
                  </a:lnTo>
                  <a:lnTo>
                    <a:pt x="79" y="611"/>
                  </a:lnTo>
                  <a:lnTo>
                    <a:pt x="40" y="768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77"/>
                  </a:lnTo>
                  <a:lnTo>
                    <a:pt x="79" y="1674"/>
                  </a:lnTo>
                  <a:lnTo>
                    <a:pt x="118" y="1871"/>
                  </a:lnTo>
                  <a:lnTo>
                    <a:pt x="197" y="2068"/>
                  </a:lnTo>
                  <a:lnTo>
                    <a:pt x="276" y="2265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103" y="3447"/>
                  </a:lnTo>
                  <a:lnTo>
                    <a:pt x="1241" y="3585"/>
                  </a:lnTo>
                  <a:lnTo>
                    <a:pt x="1399" y="3703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96" y="3723"/>
                  </a:lnTo>
                  <a:lnTo>
                    <a:pt x="2994" y="3546"/>
                  </a:lnTo>
                  <a:lnTo>
                    <a:pt x="2620" y="3329"/>
                  </a:lnTo>
                  <a:lnTo>
                    <a:pt x="2521" y="3428"/>
                  </a:lnTo>
                  <a:lnTo>
                    <a:pt x="2423" y="3506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91" y="3546"/>
                  </a:lnTo>
                  <a:lnTo>
                    <a:pt x="1734" y="3506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0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690" y="2502"/>
                  </a:lnTo>
                  <a:lnTo>
                    <a:pt x="552" y="2206"/>
                  </a:lnTo>
                  <a:lnTo>
                    <a:pt x="433" y="1911"/>
                  </a:lnTo>
                  <a:lnTo>
                    <a:pt x="374" y="1596"/>
                  </a:lnTo>
                  <a:lnTo>
                    <a:pt x="355" y="1438"/>
                  </a:lnTo>
                  <a:lnTo>
                    <a:pt x="335" y="1300"/>
                  </a:lnTo>
                  <a:lnTo>
                    <a:pt x="355" y="1162"/>
                  </a:lnTo>
                  <a:lnTo>
                    <a:pt x="374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93" y="709"/>
                  </a:lnTo>
                  <a:lnTo>
                    <a:pt x="552" y="630"/>
                  </a:lnTo>
                  <a:lnTo>
                    <a:pt x="630" y="571"/>
                  </a:lnTo>
                  <a:lnTo>
                    <a:pt x="709" y="512"/>
                  </a:lnTo>
                  <a:lnTo>
                    <a:pt x="788" y="473"/>
                  </a:lnTo>
                  <a:lnTo>
                    <a:pt x="887" y="433"/>
                  </a:lnTo>
                  <a:lnTo>
                    <a:pt x="1084" y="433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591"/>
                  </a:lnTo>
                  <a:lnTo>
                    <a:pt x="175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5" y="1261"/>
                  </a:lnTo>
                  <a:lnTo>
                    <a:pt x="2403" y="1458"/>
                  </a:lnTo>
                  <a:lnTo>
                    <a:pt x="2521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418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4362025" y="1757350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3"/>
                  </a:lnTo>
                  <a:lnTo>
                    <a:pt x="690" y="433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8"/>
                  </a:lnTo>
                  <a:lnTo>
                    <a:pt x="1162" y="158"/>
                  </a:lnTo>
                  <a:lnTo>
                    <a:pt x="828" y="158"/>
                  </a:lnTo>
                  <a:lnTo>
                    <a:pt x="709" y="118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4331475" y="1684950"/>
              <a:ext cx="42375" cy="79300"/>
            </a:xfrm>
            <a:custGeom>
              <a:avLst/>
              <a:gdLst/>
              <a:ahLst/>
              <a:cxnLst/>
              <a:rect l="l" t="t" r="r" b="b"/>
              <a:pathLst>
                <a:path w="1695" h="3172" extrusionOk="0">
                  <a:moveTo>
                    <a:pt x="828" y="0"/>
                  </a:moveTo>
                  <a:lnTo>
                    <a:pt x="749" y="40"/>
                  </a:lnTo>
                  <a:lnTo>
                    <a:pt x="741" y="52"/>
                  </a:lnTo>
                  <a:lnTo>
                    <a:pt x="828" y="0"/>
                  </a:lnTo>
                  <a:close/>
                  <a:moveTo>
                    <a:pt x="741" y="52"/>
                  </a:moveTo>
                  <a:lnTo>
                    <a:pt x="355" y="276"/>
                  </a:lnTo>
                  <a:lnTo>
                    <a:pt x="277" y="316"/>
                  </a:lnTo>
                  <a:lnTo>
                    <a:pt x="218" y="394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8"/>
                  </a:lnTo>
                  <a:lnTo>
                    <a:pt x="1" y="926"/>
                  </a:lnTo>
                  <a:lnTo>
                    <a:pt x="1" y="1064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5" y="2266"/>
                  </a:lnTo>
                  <a:lnTo>
                    <a:pt x="533" y="2542"/>
                  </a:lnTo>
                  <a:lnTo>
                    <a:pt x="749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7"/>
                  </a:lnTo>
                  <a:lnTo>
                    <a:pt x="1439" y="2719"/>
                  </a:lnTo>
                  <a:lnTo>
                    <a:pt x="1222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72" y="1379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8"/>
                  </a:lnTo>
                  <a:lnTo>
                    <a:pt x="474" y="651"/>
                  </a:lnTo>
                  <a:lnTo>
                    <a:pt x="493" y="513"/>
                  </a:lnTo>
                  <a:lnTo>
                    <a:pt x="533" y="394"/>
                  </a:lnTo>
                  <a:lnTo>
                    <a:pt x="572" y="296"/>
                  </a:lnTo>
                  <a:lnTo>
                    <a:pt x="612" y="197"/>
                  </a:lnTo>
                  <a:lnTo>
                    <a:pt x="690" y="119"/>
                  </a:lnTo>
                  <a:lnTo>
                    <a:pt x="741" y="52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4334450" y="1672150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827" y="0"/>
                  </a:moveTo>
                  <a:lnTo>
                    <a:pt x="709" y="20"/>
                  </a:lnTo>
                  <a:lnTo>
                    <a:pt x="591" y="4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118" y="315"/>
                  </a:lnTo>
                  <a:lnTo>
                    <a:pt x="236" y="296"/>
                  </a:lnTo>
                  <a:lnTo>
                    <a:pt x="35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21" y="2305"/>
                  </a:lnTo>
                  <a:lnTo>
                    <a:pt x="2600" y="2620"/>
                  </a:lnTo>
                  <a:lnTo>
                    <a:pt x="3073" y="234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1" y="1123"/>
                  </a:lnTo>
                  <a:lnTo>
                    <a:pt x="2324" y="847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217"/>
                  </a:lnTo>
                  <a:lnTo>
                    <a:pt x="1418" y="119"/>
                  </a:lnTo>
                  <a:lnTo>
                    <a:pt x="1261" y="59"/>
                  </a:lnTo>
                  <a:lnTo>
                    <a:pt x="112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4323125" y="1679050"/>
              <a:ext cx="76350" cy="99975"/>
            </a:xfrm>
            <a:custGeom>
              <a:avLst/>
              <a:gdLst/>
              <a:ahLst/>
              <a:cxnLst/>
              <a:rect l="l" t="t" r="r" b="b"/>
              <a:pathLst>
                <a:path w="3054" h="3999" extrusionOk="0">
                  <a:moveTo>
                    <a:pt x="689" y="0"/>
                  </a:moveTo>
                  <a:lnTo>
                    <a:pt x="571" y="39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0"/>
                  </a:lnTo>
                  <a:lnTo>
                    <a:pt x="20" y="1477"/>
                  </a:lnTo>
                  <a:lnTo>
                    <a:pt x="59" y="1674"/>
                  </a:lnTo>
                  <a:lnTo>
                    <a:pt x="118" y="1871"/>
                  </a:lnTo>
                  <a:lnTo>
                    <a:pt x="177" y="2068"/>
                  </a:lnTo>
                  <a:lnTo>
                    <a:pt x="256" y="2246"/>
                  </a:lnTo>
                  <a:lnTo>
                    <a:pt x="453" y="2640"/>
                  </a:lnTo>
                  <a:lnTo>
                    <a:pt x="689" y="2975"/>
                  </a:lnTo>
                  <a:lnTo>
                    <a:pt x="808" y="3152"/>
                  </a:lnTo>
                  <a:lnTo>
                    <a:pt x="946" y="3309"/>
                  </a:lnTo>
                  <a:lnTo>
                    <a:pt x="1083" y="3447"/>
                  </a:lnTo>
                  <a:lnTo>
                    <a:pt x="1241" y="3565"/>
                  </a:lnTo>
                  <a:lnTo>
                    <a:pt x="1399" y="3684"/>
                  </a:lnTo>
                  <a:lnTo>
                    <a:pt x="1556" y="3802"/>
                  </a:lnTo>
                  <a:lnTo>
                    <a:pt x="1793" y="3900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0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23" y="3487"/>
                  </a:lnTo>
                  <a:lnTo>
                    <a:pt x="2305" y="3546"/>
                  </a:lnTo>
                  <a:lnTo>
                    <a:pt x="2167" y="3565"/>
                  </a:lnTo>
                  <a:lnTo>
                    <a:pt x="2029" y="3565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83" y="3014"/>
                  </a:lnTo>
                  <a:lnTo>
                    <a:pt x="867" y="2778"/>
                  </a:lnTo>
                  <a:lnTo>
                    <a:pt x="689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43"/>
                  </a:lnTo>
                  <a:lnTo>
                    <a:pt x="355" y="1024"/>
                  </a:lnTo>
                  <a:lnTo>
                    <a:pt x="394" y="906"/>
                  </a:lnTo>
                  <a:lnTo>
                    <a:pt x="433" y="808"/>
                  </a:lnTo>
                  <a:lnTo>
                    <a:pt x="473" y="709"/>
                  </a:lnTo>
                  <a:lnTo>
                    <a:pt x="552" y="630"/>
                  </a:lnTo>
                  <a:lnTo>
                    <a:pt x="611" y="552"/>
                  </a:lnTo>
                  <a:lnTo>
                    <a:pt x="689" y="512"/>
                  </a:lnTo>
                  <a:lnTo>
                    <a:pt x="788" y="453"/>
                  </a:lnTo>
                  <a:lnTo>
                    <a:pt x="867" y="433"/>
                  </a:lnTo>
                  <a:lnTo>
                    <a:pt x="985" y="414"/>
                  </a:lnTo>
                  <a:lnTo>
                    <a:pt x="1083" y="433"/>
                  </a:lnTo>
                  <a:lnTo>
                    <a:pt x="1202" y="43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0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1" y="167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74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12" y="374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4438350" y="171007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38" y="335"/>
                  </a:lnTo>
                  <a:lnTo>
                    <a:pt x="256" y="374"/>
                  </a:lnTo>
                  <a:lnTo>
                    <a:pt x="375" y="414"/>
                  </a:lnTo>
                  <a:lnTo>
                    <a:pt x="493" y="433"/>
                  </a:lnTo>
                  <a:lnTo>
                    <a:pt x="591" y="433"/>
                  </a:lnTo>
                  <a:lnTo>
                    <a:pt x="690" y="414"/>
                  </a:lnTo>
                  <a:lnTo>
                    <a:pt x="78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61" y="118"/>
                  </a:lnTo>
                  <a:lnTo>
                    <a:pt x="1163" y="138"/>
                  </a:lnTo>
                  <a:lnTo>
                    <a:pt x="1064" y="158"/>
                  </a:lnTo>
                  <a:lnTo>
                    <a:pt x="966" y="158"/>
                  </a:lnTo>
                  <a:lnTo>
                    <a:pt x="847" y="138"/>
                  </a:lnTo>
                  <a:lnTo>
                    <a:pt x="729" y="99"/>
                  </a:lnTo>
                  <a:lnTo>
                    <a:pt x="61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4407825" y="1637175"/>
              <a:ext cx="42375" cy="79800"/>
            </a:xfrm>
            <a:custGeom>
              <a:avLst/>
              <a:gdLst/>
              <a:ahLst/>
              <a:cxnLst/>
              <a:rect l="l" t="t" r="r" b="b"/>
              <a:pathLst>
                <a:path w="1695" h="3192" extrusionOk="0">
                  <a:moveTo>
                    <a:pt x="847" y="1"/>
                  </a:moveTo>
                  <a:lnTo>
                    <a:pt x="374" y="277"/>
                  </a:lnTo>
                  <a:lnTo>
                    <a:pt x="296" y="336"/>
                  </a:lnTo>
                  <a:lnTo>
                    <a:pt x="217" y="395"/>
                  </a:lnTo>
                  <a:lnTo>
                    <a:pt x="158" y="493"/>
                  </a:lnTo>
                  <a:lnTo>
                    <a:pt x="99" y="572"/>
                  </a:lnTo>
                  <a:lnTo>
                    <a:pt x="59" y="690"/>
                  </a:lnTo>
                  <a:lnTo>
                    <a:pt x="40" y="808"/>
                  </a:lnTo>
                  <a:lnTo>
                    <a:pt x="20" y="927"/>
                  </a:lnTo>
                  <a:lnTo>
                    <a:pt x="0" y="1064"/>
                  </a:lnTo>
                  <a:lnTo>
                    <a:pt x="20" y="1222"/>
                  </a:lnTo>
                  <a:lnTo>
                    <a:pt x="40" y="1360"/>
                  </a:lnTo>
                  <a:lnTo>
                    <a:pt x="99" y="1675"/>
                  </a:lnTo>
                  <a:lnTo>
                    <a:pt x="217" y="1971"/>
                  </a:lnTo>
                  <a:lnTo>
                    <a:pt x="374" y="2266"/>
                  </a:lnTo>
                  <a:lnTo>
                    <a:pt x="55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113"/>
                  </a:lnTo>
                  <a:lnTo>
                    <a:pt x="1221" y="3192"/>
                  </a:lnTo>
                  <a:lnTo>
                    <a:pt x="1694" y="2916"/>
                  </a:lnTo>
                  <a:lnTo>
                    <a:pt x="1576" y="2837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24" y="2266"/>
                  </a:lnTo>
                  <a:lnTo>
                    <a:pt x="847" y="1990"/>
                  </a:lnTo>
                  <a:lnTo>
                    <a:pt x="690" y="1695"/>
                  </a:lnTo>
                  <a:lnTo>
                    <a:pt x="571" y="1399"/>
                  </a:lnTo>
                  <a:lnTo>
                    <a:pt x="512" y="1084"/>
                  </a:lnTo>
                  <a:lnTo>
                    <a:pt x="493" y="946"/>
                  </a:lnTo>
                  <a:lnTo>
                    <a:pt x="473" y="789"/>
                  </a:lnTo>
                  <a:lnTo>
                    <a:pt x="493" y="651"/>
                  </a:lnTo>
                  <a:lnTo>
                    <a:pt x="512" y="533"/>
                  </a:lnTo>
                  <a:lnTo>
                    <a:pt x="532" y="414"/>
                  </a:lnTo>
                  <a:lnTo>
                    <a:pt x="571" y="296"/>
                  </a:lnTo>
                  <a:lnTo>
                    <a:pt x="630" y="217"/>
                  </a:lnTo>
                  <a:lnTo>
                    <a:pt x="690" y="139"/>
                  </a:lnTo>
                  <a:lnTo>
                    <a:pt x="768" y="60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4411275" y="1624375"/>
              <a:ext cx="76825" cy="66025"/>
            </a:xfrm>
            <a:custGeom>
              <a:avLst/>
              <a:gdLst/>
              <a:ahLst/>
              <a:cxnLst/>
              <a:rect l="l" t="t" r="r" b="b"/>
              <a:pathLst>
                <a:path w="3073" h="2641" extrusionOk="0">
                  <a:moveTo>
                    <a:pt x="105" y="333"/>
                  </a:moveTo>
                  <a:lnTo>
                    <a:pt x="99" y="335"/>
                  </a:lnTo>
                  <a:lnTo>
                    <a:pt x="0" y="395"/>
                  </a:lnTo>
                  <a:lnTo>
                    <a:pt x="105" y="333"/>
                  </a:lnTo>
                  <a:close/>
                  <a:moveTo>
                    <a:pt x="827" y="1"/>
                  </a:moveTo>
                  <a:lnTo>
                    <a:pt x="689" y="20"/>
                  </a:lnTo>
                  <a:lnTo>
                    <a:pt x="571" y="60"/>
                  </a:lnTo>
                  <a:lnTo>
                    <a:pt x="473" y="119"/>
                  </a:lnTo>
                  <a:lnTo>
                    <a:pt x="105" y="333"/>
                  </a:lnTo>
                  <a:lnTo>
                    <a:pt x="217" y="296"/>
                  </a:lnTo>
                  <a:lnTo>
                    <a:pt x="355" y="276"/>
                  </a:lnTo>
                  <a:lnTo>
                    <a:pt x="492" y="276"/>
                  </a:lnTo>
                  <a:lnTo>
                    <a:pt x="630" y="316"/>
                  </a:lnTo>
                  <a:lnTo>
                    <a:pt x="788" y="355"/>
                  </a:lnTo>
                  <a:lnTo>
                    <a:pt x="946" y="414"/>
                  </a:lnTo>
                  <a:lnTo>
                    <a:pt x="1103" y="493"/>
                  </a:lnTo>
                  <a:lnTo>
                    <a:pt x="1359" y="670"/>
                  </a:lnTo>
                  <a:lnTo>
                    <a:pt x="1615" y="887"/>
                  </a:lnTo>
                  <a:lnTo>
                    <a:pt x="1832" y="1123"/>
                  </a:lnTo>
                  <a:lnTo>
                    <a:pt x="2049" y="1399"/>
                  </a:lnTo>
                  <a:lnTo>
                    <a:pt x="2226" y="1695"/>
                  </a:lnTo>
                  <a:lnTo>
                    <a:pt x="2384" y="2010"/>
                  </a:lnTo>
                  <a:lnTo>
                    <a:pt x="2502" y="232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74" y="2049"/>
                  </a:lnTo>
                  <a:lnTo>
                    <a:pt x="2856" y="1734"/>
                  </a:lnTo>
                  <a:lnTo>
                    <a:pt x="2699" y="1419"/>
                  </a:lnTo>
                  <a:lnTo>
                    <a:pt x="2521" y="1123"/>
                  </a:lnTo>
                  <a:lnTo>
                    <a:pt x="2305" y="848"/>
                  </a:lnTo>
                  <a:lnTo>
                    <a:pt x="2088" y="611"/>
                  </a:lnTo>
                  <a:lnTo>
                    <a:pt x="1832" y="395"/>
                  </a:lnTo>
                  <a:lnTo>
                    <a:pt x="1576" y="217"/>
                  </a:lnTo>
                  <a:lnTo>
                    <a:pt x="1418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4399450" y="1631275"/>
              <a:ext cx="76850" cy="100475"/>
            </a:xfrm>
            <a:custGeom>
              <a:avLst/>
              <a:gdLst/>
              <a:ahLst/>
              <a:cxnLst/>
              <a:rect l="l" t="t" r="r" b="b"/>
              <a:pathLst>
                <a:path w="3074" h="4019" extrusionOk="0">
                  <a:moveTo>
                    <a:pt x="828" y="0"/>
                  </a:moveTo>
                  <a:lnTo>
                    <a:pt x="709" y="20"/>
                  </a:lnTo>
                  <a:lnTo>
                    <a:pt x="572" y="59"/>
                  </a:lnTo>
                  <a:lnTo>
                    <a:pt x="473" y="99"/>
                  </a:lnTo>
                  <a:lnTo>
                    <a:pt x="37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38" y="49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20" y="926"/>
                  </a:lnTo>
                  <a:lnTo>
                    <a:pt x="0" y="1103"/>
                  </a:lnTo>
                  <a:lnTo>
                    <a:pt x="20" y="1300"/>
                  </a:lnTo>
                  <a:lnTo>
                    <a:pt x="40" y="1497"/>
                  </a:lnTo>
                  <a:lnTo>
                    <a:pt x="79" y="1694"/>
                  </a:lnTo>
                  <a:lnTo>
                    <a:pt x="138" y="1872"/>
                  </a:lnTo>
                  <a:lnTo>
                    <a:pt x="197" y="2069"/>
                  </a:lnTo>
                  <a:lnTo>
                    <a:pt x="27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28" y="3152"/>
                  </a:lnTo>
                  <a:lnTo>
                    <a:pt x="965" y="3310"/>
                  </a:lnTo>
                  <a:lnTo>
                    <a:pt x="1103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29" y="399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61"/>
                  </a:lnTo>
                  <a:lnTo>
                    <a:pt x="2896" y="3723"/>
                  </a:lnTo>
                  <a:lnTo>
                    <a:pt x="2994" y="3566"/>
                  </a:lnTo>
                  <a:lnTo>
                    <a:pt x="262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66"/>
                  </a:lnTo>
                  <a:lnTo>
                    <a:pt x="2187" y="3585"/>
                  </a:lnTo>
                  <a:lnTo>
                    <a:pt x="2049" y="3585"/>
                  </a:lnTo>
                  <a:lnTo>
                    <a:pt x="1891" y="3566"/>
                  </a:lnTo>
                  <a:lnTo>
                    <a:pt x="1734" y="3507"/>
                  </a:lnTo>
                  <a:lnTo>
                    <a:pt x="1556" y="3428"/>
                  </a:lnTo>
                  <a:lnTo>
                    <a:pt x="1438" y="334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87" y="2778"/>
                  </a:lnTo>
                  <a:lnTo>
                    <a:pt x="709" y="2502"/>
                  </a:lnTo>
                  <a:lnTo>
                    <a:pt x="552" y="2207"/>
                  </a:lnTo>
                  <a:lnTo>
                    <a:pt x="434" y="1911"/>
                  </a:lnTo>
                  <a:lnTo>
                    <a:pt x="375" y="1596"/>
                  </a:lnTo>
                  <a:lnTo>
                    <a:pt x="355" y="1458"/>
                  </a:lnTo>
                  <a:lnTo>
                    <a:pt x="335" y="1300"/>
                  </a:lnTo>
                  <a:lnTo>
                    <a:pt x="355" y="1163"/>
                  </a:lnTo>
                  <a:lnTo>
                    <a:pt x="375" y="1044"/>
                  </a:lnTo>
                  <a:lnTo>
                    <a:pt x="394" y="92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31" y="572"/>
                  </a:lnTo>
                  <a:lnTo>
                    <a:pt x="709" y="513"/>
                  </a:lnTo>
                  <a:lnTo>
                    <a:pt x="788" y="473"/>
                  </a:lnTo>
                  <a:lnTo>
                    <a:pt x="887" y="453"/>
                  </a:lnTo>
                  <a:lnTo>
                    <a:pt x="985" y="434"/>
                  </a:lnTo>
                  <a:lnTo>
                    <a:pt x="1103" y="434"/>
                  </a:lnTo>
                  <a:lnTo>
                    <a:pt x="1202" y="453"/>
                  </a:lnTo>
                  <a:lnTo>
                    <a:pt x="1320" y="493"/>
                  </a:lnTo>
                  <a:lnTo>
                    <a:pt x="1438" y="532"/>
                  </a:lnTo>
                  <a:lnTo>
                    <a:pt x="1576" y="611"/>
                  </a:lnTo>
                  <a:lnTo>
                    <a:pt x="1773" y="729"/>
                  </a:lnTo>
                  <a:lnTo>
                    <a:pt x="1950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3" y="1478"/>
                  </a:lnTo>
                  <a:lnTo>
                    <a:pt x="2541" y="1694"/>
                  </a:lnTo>
                  <a:lnTo>
                    <a:pt x="2640" y="1931"/>
                  </a:lnTo>
                  <a:lnTo>
                    <a:pt x="2719" y="2167"/>
                  </a:lnTo>
                  <a:lnTo>
                    <a:pt x="3073" y="2364"/>
                  </a:lnTo>
                  <a:lnTo>
                    <a:pt x="2975" y="2049"/>
                  </a:lnTo>
                  <a:lnTo>
                    <a:pt x="2857" y="1734"/>
                  </a:lnTo>
                  <a:lnTo>
                    <a:pt x="2699" y="1419"/>
                  </a:lnTo>
                  <a:lnTo>
                    <a:pt x="2522" y="1123"/>
                  </a:lnTo>
                  <a:lnTo>
                    <a:pt x="2305" y="847"/>
                  </a:lnTo>
                  <a:lnTo>
                    <a:pt x="2088" y="61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79"/>
                  </a:lnTo>
                  <a:lnTo>
                    <a:pt x="1103" y="4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4515175" y="1662300"/>
              <a:ext cx="33500" cy="11350"/>
            </a:xfrm>
            <a:custGeom>
              <a:avLst/>
              <a:gdLst/>
              <a:ahLst/>
              <a:cxnLst/>
              <a:rect l="l" t="t" r="r" b="b"/>
              <a:pathLst>
                <a:path w="1340" h="454" extrusionOk="0">
                  <a:moveTo>
                    <a:pt x="473" y="0"/>
                  </a:moveTo>
                  <a:lnTo>
                    <a:pt x="0" y="276"/>
                  </a:lnTo>
                  <a:lnTo>
                    <a:pt x="119" y="355"/>
                  </a:lnTo>
                  <a:lnTo>
                    <a:pt x="256" y="394"/>
                  </a:lnTo>
                  <a:lnTo>
                    <a:pt x="375" y="434"/>
                  </a:lnTo>
                  <a:lnTo>
                    <a:pt x="473" y="453"/>
                  </a:lnTo>
                  <a:lnTo>
                    <a:pt x="591" y="453"/>
                  </a:lnTo>
                  <a:lnTo>
                    <a:pt x="690" y="434"/>
                  </a:lnTo>
                  <a:lnTo>
                    <a:pt x="788" y="414"/>
                  </a:lnTo>
                  <a:lnTo>
                    <a:pt x="867" y="355"/>
                  </a:lnTo>
                  <a:lnTo>
                    <a:pt x="1340" y="99"/>
                  </a:lnTo>
                  <a:lnTo>
                    <a:pt x="1340" y="99"/>
                  </a:lnTo>
                  <a:lnTo>
                    <a:pt x="1261" y="138"/>
                  </a:lnTo>
                  <a:lnTo>
                    <a:pt x="1163" y="158"/>
                  </a:lnTo>
                  <a:lnTo>
                    <a:pt x="1064" y="178"/>
                  </a:lnTo>
                  <a:lnTo>
                    <a:pt x="946" y="178"/>
                  </a:lnTo>
                  <a:lnTo>
                    <a:pt x="847" y="158"/>
                  </a:lnTo>
                  <a:lnTo>
                    <a:pt x="729" y="119"/>
                  </a:lnTo>
                  <a:lnTo>
                    <a:pt x="591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4484650" y="1589900"/>
              <a:ext cx="42375" cy="79325"/>
            </a:xfrm>
            <a:custGeom>
              <a:avLst/>
              <a:gdLst/>
              <a:ahLst/>
              <a:cxnLst/>
              <a:rect l="l" t="t" r="r" b="b"/>
              <a:pathLst>
                <a:path w="1695" h="3173" extrusionOk="0">
                  <a:moveTo>
                    <a:pt x="827" y="1"/>
                  </a:moveTo>
                  <a:lnTo>
                    <a:pt x="355" y="276"/>
                  </a:lnTo>
                  <a:lnTo>
                    <a:pt x="276" y="336"/>
                  </a:lnTo>
                  <a:lnTo>
                    <a:pt x="217" y="395"/>
                  </a:lnTo>
                  <a:lnTo>
                    <a:pt x="158" y="473"/>
                  </a:lnTo>
                  <a:lnTo>
                    <a:pt x="99" y="572"/>
                  </a:lnTo>
                  <a:lnTo>
                    <a:pt x="59" y="670"/>
                  </a:lnTo>
                  <a:lnTo>
                    <a:pt x="20" y="789"/>
                  </a:lnTo>
                  <a:lnTo>
                    <a:pt x="0" y="927"/>
                  </a:lnTo>
                  <a:lnTo>
                    <a:pt x="0" y="1064"/>
                  </a:lnTo>
                  <a:lnTo>
                    <a:pt x="0" y="1202"/>
                  </a:lnTo>
                  <a:lnTo>
                    <a:pt x="20" y="1360"/>
                  </a:lnTo>
                  <a:lnTo>
                    <a:pt x="99" y="1655"/>
                  </a:lnTo>
                  <a:lnTo>
                    <a:pt x="217" y="1971"/>
                  </a:lnTo>
                  <a:lnTo>
                    <a:pt x="355" y="2266"/>
                  </a:lnTo>
                  <a:lnTo>
                    <a:pt x="532" y="2542"/>
                  </a:lnTo>
                  <a:lnTo>
                    <a:pt x="749" y="2798"/>
                  </a:lnTo>
                  <a:lnTo>
                    <a:pt x="985" y="3015"/>
                  </a:lnTo>
                  <a:lnTo>
                    <a:pt x="1103" y="3093"/>
                  </a:lnTo>
                  <a:lnTo>
                    <a:pt x="1221" y="3172"/>
                  </a:lnTo>
                  <a:lnTo>
                    <a:pt x="1694" y="2896"/>
                  </a:lnTo>
                  <a:lnTo>
                    <a:pt x="1576" y="2818"/>
                  </a:lnTo>
                  <a:lnTo>
                    <a:pt x="1458" y="2739"/>
                  </a:lnTo>
                  <a:lnTo>
                    <a:pt x="1221" y="2522"/>
                  </a:lnTo>
                  <a:lnTo>
                    <a:pt x="1005" y="2266"/>
                  </a:lnTo>
                  <a:lnTo>
                    <a:pt x="827" y="1990"/>
                  </a:lnTo>
                  <a:lnTo>
                    <a:pt x="689" y="1695"/>
                  </a:lnTo>
                  <a:lnTo>
                    <a:pt x="571" y="1399"/>
                  </a:lnTo>
                  <a:lnTo>
                    <a:pt x="493" y="1084"/>
                  </a:lnTo>
                  <a:lnTo>
                    <a:pt x="473" y="927"/>
                  </a:lnTo>
                  <a:lnTo>
                    <a:pt x="473" y="789"/>
                  </a:lnTo>
                  <a:lnTo>
                    <a:pt x="473" y="651"/>
                  </a:lnTo>
                  <a:lnTo>
                    <a:pt x="493" y="513"/>
                  </a:lnTo>
                  <a:lnTo>
                    <a:pt x="532" y="395"/>
                  </a:lnTo>
                  <a:lnTo>
                    <a:pt x="571" y="296"/>
                  </a:lnTo>
                  <a:lnTo>
                    <a:pt x="630" y="198"/>
                  </a:lnTo>
                  <a:lnTo>
                    <a:pt x="689" y="119"/>
                  </a:lnTo>
                  <a:lnTo>
                    <a:pt x="749" y="60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4487600" y="1577100"/>
              <a:ext cx="76850" cy="66025"/>
            </a:xfrm>
            <a:custGeom>
              <a:avLst/>
              <a:gdLst/>
              <a:ahLst/>
              <a:cxnLst/>
              <a:rect l="l" t="t" r="r" b="b"/>
              <a:pathLst>
                <a:path w="3074" h="2641" extrusionOk="0">
                  <a:moveTo>
                    <a:pt x="847" y="1"/>
                  </a:moveTo>
                  <a:lnTo>
                    <a:pt x="709" y="20"/>
                  </a:lnTo>
                  <a:lnTo>
                    <a:pt x="591" y="60"/>
                  </a:lnTo>
                  <a:lnTo>
                    <a:pt x="473" y="99"/>
                  </a:lnTo>
                  <a:lnTo>
                    <a:pt x="0" y="375"/>
                  </a:lnTo>
                  <a:lnTo>
                    <a:pt x="118" y="335"/>
                  </a:lnTo>
                  <a:lnTo>
                    <a:pt x="237" y="296"/>
                  </a:lnTo>
                  <a:lnTo>
                    <a:pt x="375" y="276"/>
                  </a:lnTo>
                  <a:lnTo>
                    <a:pt x="493" y="276"/>
                  </a:lnTo>
                  <a:lnTo>
                    <a:pt x="650" y="296"/>
                  </a:lnTo>
                  <a:lnTo>
                    <a:pt x="788" y="335"/>
                  </a:lnTo>
                  <a:lnTo>
                    <a:pt x="946" y="395"/>
                  </a:lnTo>
                  <a:lnTo>
                    <a:pt x="1123" y="493"/>
                  </a:lnTo>
                  <a:lnTo>
                    <a:pt x="1379" y="670"/>
                  </a:lnTo>
                  <a:lnTo>
                    <a:pt x="1615" y="867"/>
                  </a:lnTo>
                  <a:lnTo>
                    <a:pt x="1852" y="1123"/>
                  </a:lnTo>
                  <a:lnTo>
                    <a:pt x="2049" y="1399"/>
                  </a:lnTo>
                  <a:lnTo>
                    <a:pt x="2246" y="1695"/>
                  </a:lnTo>
                  <a:lnTo>
                    <a:pt x="2384" y="1990"/>
                  </a:lnTo>
                  <a:lnTo>
                    <a:pt x="2522" y="2305"/>
                  </a:lnTo>
                  <a:lnTo>
                    <a:pt x="2600" y="2640"/>
                  </a:lnTo>
                  <a:lnTo>
                    <a:pt x="3073" y="2364"/>
                  </a:lnTo>
                  <a:lnTo>
                    <a:pt x="2994" y="2029"/>
                  </a:lnTo>
                  <a:lnTo>
                    <a:pt x="2856" y="1714"/>
                  </a:lnTo>
                  <a:lnTo>
                    <a:pt x="2719" y="1419"/>
                  </a:lnTo>
                  <a:lnTo>
                    <a:pt x="2522" y="1123"/>
                  </a:lnTo>
                  <a:lnTo>
                    <a:pt x="2325" y="848"/>
                  </a:lnTo>
                  <a:lnTo>
                    <a:pt x="2088" y="591"/>
                  </a:lnTo>
                  <a:lnTo>
                    <a:pt x="1852" y="395"/>
                  </a:lnTo>
                  <a:lnTo>
                    <a:pt x="1576" y="217"/>
                  </a:lnTo>
                  <a:lnTo>
                    <a:pt x="1419" y="138"/>
                  </a:lnTo>
                  <a:lnTo>
                    <a:pt x="1261" y="60"/>
                  </a:lnTo>
                  <a:lnTo>
                    <a:pt x="112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4476275" y="15840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1" y="40"/>
                  </a:lnTo>
                  <a:lnTo>
                    <a:pt x="453" y="99"/>
                  </a:lnTo>
                  <a:lnTo>
                    <a:pt x="355" y="178"/>
                  </a:lnTo>
                  <a:lnTo>
                    <a:pt x="276" y="256"/>
                  </a:lnTo>
                  <a:lnTo>
                    <a:pt x="197" y="355"/>
                  </a:lnTo>
                  <a:lnTo>
                    <a:pt x="118" y="473"/>
                  </a:lnTo>
                  <a:lnTo>
                    <a:pt x="79" y="611"/>
                  </a:lnTo>
                  <a:lnTo>
                    <a:pt x="40" y="76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300"/>
                  </a:lnTo>
                  <a:lnTo>
                    <a:pt x="40" y="1478"/>
                  </a:lnTo>
                  <a:lnTo>
                    <a:pt x="7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66"/>
                  </a:lnTo>
                  <a:lnTo>
                    <a:pt x="453" y="2640"/>
                  </a:lnTo>
                  <a:lnTo>
                    <a:pt x="690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99" y="3704"/>
                  </a:lnTo>
                  <a:lnTo>
                    <a:pt x="1556" y="3802"/>
                  </a:lnTo>
                  <a:lnTo>
                    <a:pt x="1793" y="3920"/>
                  </a:lnTo>
                  <a:lnTo>
                    <a:pt x="2009" y="3979"/>
                  </a:lnTo>
                  <a:lnTo>
                    <a:pt x="2226" y="4019"/>
                  </a:lnTo>
                  <a:lnTo>
                    <a:pt x="2423" y="3999"/>
                  </a:lnTo>
                  <a:lnTo>
                    <a:pt x="2600" y="3940"/>
                  </a:lnTo>
                  <a:lnTo>
                    <a:pt x="2758" y="3841"/>
                  </a:lnTo>
                  <a:lnTo>
                    <a:pt x="2876" y="3723"/>
                  </a:lnTo>
                  <a:lnTo>
                    <a:pt x="2994" y="3546"/>
                  </a:lnTo>
                  <a:lnTo>
                    <a:pt x="2600" y="3329"/>
                  </a:lnTo>
                  <a:lnTo>
                    <a:pt x="2522" y="3428"/>
                  </a:lnTo>
                  <a:lnTo>
                    <a:pt x="2423" y="3507"/>
                  </a:lnTo>
                  <a:lnTo>
                    <a:pt x="2305" y="3546"/>
                  </a:lnTo>
                  <a:lnTo>
                    <a:pt x="2167" y="3585"/>
                  </a:lnTo>
                  <a:lnTo>
                    <a:pt x="2029" y="3585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38" y="3329"/>
                  </a:lnTo>
                  <a:lnTo>
                    <a:pt x="1320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52" y="2207"/>
                  </a:lnTo>
                  <a:lnTo>
                    <a:pt x="43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0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4" y="808"/>
                  </a:lnTo>
                  <a:lnTo>
                    <a:pt x="493" y="709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2"/>
                  </a:lnTo>
                  <a:lnTo>
                    <a:pt x="788" y="473"/>
                  </a:lnTo>
                  <a:lnTo>
                    <a:pt x="88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65" y="1241"/>
                  </a:lnTo>
                  <a:lnTo>
                    <a:pt x="2403" y="1458"/>
                  </a:lnTo>
                  <a:lnTo>
                    <a:pt x="2522" y="1694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64"/>
                  </a:lnTo>
                  <a:lnTo>
                    <a:pt x="2975" y="2029"/>
                  </a:lnTo>
                  <a:lnTo>
                    <a:pt x="2837" y="1714"/>
                  </a:lnTo>
                  <a:lnTo>
                    <a:pt x="2699" y="1419"/>
                  </a:lnTo>
                  <a:lnTo>
                    <a:pt x="2502" y="1123"/>
                  </a:lnTo>
                  <a:lnTo>
                    <a:pt x="2305" y="847"/>
                  </a:lnTo>
                  <a:lnTo>
                    <a:pt x="2068" y="591"/>
                  </a:lnTo>
                  <a:lnTo>
                    <a:pt x="1832" y="394"/>
                  </a:lnTo>
                  <a:lnTo>
                    <a:pt x="1576" y="217"/>
                  </a:lnTo>
                  <a:lnTo>
                    <a:pt x="1399" y="138"/>
                  </a:lnTo>
                  <a:lnTo>
                    <a:pt x="1261" y="59"/>
                  </a:lnTo>
                  <a:lnTo>
                    <a:pt x="1103" y="2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4592000" y="1615025"/>
              <a:ext cx="33500" cy="10850"/>
            </a:xfrm>
            <a:custGeom>
              <a:avLst/>
              <a:gdLst/>
              <a:ahLst/>
              <a:cxnLst/>
              <a:rect l="l" t="t" r="r" b="b"/>
              <a:pathLst>
                <a:path w="1340" h="434" extrusionOk="0">
                  <a:moveTo>
                    <a:pt x="473" y="0"/>
                  </a:moveTo>
                  <a:lnTo>
                    <a:pt x="0" y="276"/>
                  </a:lnTo>
                  <a:lnTo>
                    <a:pt x="118" y="335"/>
                  </a:lnTo>
                  <a:lnTo>
                    <a:pt x="237" y="394"/>
                  </a:lnTo>
                  <a:lnTo>
                    <a:pt x="355" y="414"/>
                  </a:lnTo>
                  <a:lnTo>
                    <a:pt x="473" y="434"/>
                  </a:lnTo>
                  <a:lnTo>
                    <a:pt x="670" y="434"/>
                  </a:lnTo>
                  <a:lnTo>
                    <a:pt x="768" y="394"/>
                  </a:lnTo>
                  <a:lnTo>
                    <a:pt x="867" y="355"/>
                  </a:lnTo>
                  <a:lnTo>
                    <a:pt x="1340" y="79"/>
                  </a:lnTo>
                  <a:lnTo>
                    <a:pt x="1241" y="119"/>
                  </a:lnTo>
                  <a:lnTo>
                    <a:pt x="1143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09" y="119"/>
                  </a:lnTo>
                  <a:lnTo>
                    <a:pt x="591" y="5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4561450" y="1542625"/>
              <a:ext cx="42400" cy="79325"/>
            </a:xfrm>
            <a:custGeom>
              <a:avLst/>
              <a:gdLst/>
              <a:ahLst/>
              <a:cxnLst/>
              <a:rect l="l" t="t" r="r" b="b"/>
              <a:pathLst>
                <a:path w="1696" h="3173" extrusionOk="0">
                  <a:moveTo>
                    <a:pt x="828" y="1"/>
                  </a:moveTo>
                  <a:lnTo>
                    <a:pt x="750" y="40"/>
                  </a:lnTo>
                  <a:lnTo>
                    <a:pt x="742" y="47"/>
                  </a:lnTo>
                  <a:lnTo>
                    <a:pt x="828" y="1"/>
                  </a:lnTo>
                  <a:close/>
                  <a:moveTo>
                    <a:pt x="742" y="47"/>
                  </a:moveTo>
                  <a:lnTo>
                    <a:pt x="356" y="257"/>
                  </a:lnTo>
                  <a:lnTo>
                    <a:pt x="277" y="316"/>
                  </a:lnTo>
                  <a:lnTo>
                    <a:pt x="198" y="395"/>
                  </a:lnTo>
                  <a:lnTo>
                    <a:pt x="139" y="473"/>
                  </a:lnTo>
                  <a:lnTo>
                    <a:pt x="99" y="572"/>
                  </a:lnTo>
                  <a:lnTo>
                    <a:pt x="60" y="670"/>
                  </a:lnTo>
                  <a:lnTo>
                    <a:pt x="21" y="789"/>
                  </a:lnTo>
                  <a:lnTo>
                    <a:pt x="1" y="907"/>
                  </a:lnTo>
                  <a:lnTo>
                    <a:pt x="1" y="1045"/>
                  </a:lnTo>
                  <a:lnTo>
                    <a:pt x="1" y="1202"/>
                  </a:lnTo>
                  <a:lnTo>
                    <a:pt x="21" y="1360"/>
                  </a:lnTo>
                  <a:lnTo>
                    <a:pt x="99" y="1655"/>
                  </a:lnTo>
                  <a:lnTo>
                    <a:pt x="198" y="1970"/>
                  </a:lnTo>
                  <a:lnTo>
                    <a:pt x="356" y="2266"/>
                  </a:lnTo>
                  <a:lnTo>
                    <a:pt x="533" y="2542"/>
                  </a:lnTo>
                  <a:lnTo>
                    <a:pt x="730" y="2778"/>
                  </a:lnTo>
                  <a:lnTo>
                    <a:pt x="966" y="2995"/>
                  </a:lnTo>
                  <a:lnTo>
                    <a:pt x="1084" y="3093"/>
                  </a:lnTo>
                  <a:lnTo>
                    <a:pt x="1222" y="3172"/>
                  </a:lnTo>
                  <a:lnTo>
                    <a:pt x="1695" y="2896"/>
                  </a:lnTo>
                  <a:lnTo>
                    <a:pt x="1557" y="2818"/>
                  </a:lnTo>
                  <a:lnTo>
                    <a:pt x="1439" y="2719"/>
                  </a:lnTo>
                  <a:lnTo>
                    <a:pt x="1203" y="2502"/>
                  </a:lnTo>
                  <a:lnTo>
                    <a:pt x="1006" y="2266"/>
                  </a:lnTo>
                  <a:lnTo>
                    <a:pt x="828" y="1990"/>
                  </a:lnTo>
                  <a:lnTo>
                    <a:pt x="671" y="1695"/>
                  </a:lnTo>
                  <a:lnTo>
                    <a:pt x="553" y="1380"/>
                  </a:lnTo>
                  <a:lnTo>
                    <a:pt x="493" y="1084"/>
                  </a:lnTo>
                  <a:lnTo>
                    <a:pt x="474" y="926"/>
                  </a:lnTo>
                  <a:lnTo>
                    <a:pt x="474" y="789"/>
                  </a:lnTo>
                  <a:lnTo>
                    <a:pt x="474" y="631"/>
                  </a:lnTo>
                  <a:lnTo>
                    <a:pt x="493" y="513"/>
                  </a:lnTo>
                  <a:lnTo>
                    <a:pt x="533" y="395"/>
                  </a:lnTo>
                  <a:lnTo>
                    <a:pt x="572" y="296"/>
                  </a:lnTo>
                  <a:lnTo>
                    <a:pt x="612" y="198"/>
                  </a:lnTo>
                  <a:lnTo>
                    <a:pt x="671" y="119"/>
                  </a:lnTo>
                  <a:lnTo>
                    <a:pt x="742" y="47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4564425" y="1529825"/>
              <a:ext cx="76850" cy="65525"/>
            </a:xfrm>
            <a:custGeom>
              <a:avLst/>
              <a:gdLst/>
              <a:ahLst/>
              <a:cxnLst/>
              <a:rect l="l" t="t" r="r" b="b"/>
              <a:pathLst>
                <a:path w="3074" h="2621" extrusionOk="0">
                  <a:moveTo>
                    <a:pt x="104" y="314"/>
                  </a:moveTo>
                  <a:lnTo>
                    <a:pt x="99" y="316"/>
                  </a:lnTo>
                  <a:lnTo>
                    <a:pt x="0" y="375"/>
                  </a:lnTo>
                  <a:lnTo>
                    <a:pt x="104" y="314"/>
                  </a:lnTo>
                  <a:close/>
                  <a:moveTo>
                    <a:pt x="709" y="1"/>
                  </a:moveTo>
                  <a:lnTo>
                    <a:pt x="571" y="40"/>
                  </a:lnTo>
                  <a:lnTo>
                    <a:pt x="473" y="99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237" y="276"/>
                  </a:lnTo>
                  <a:lnTo>
                    <a:pt x="493" y="276"/>
                  </a:lnTo>
                  <a:lnTo>
                    <a:pt x="631" y="296"/>
                  </a:lnTo>
                  <a:lnTo>
                    <a:pt x="788" y="335"/>
                  </a:lnTo>
                  <a:lnTo>
                    <a:pt x="946" y="394"/>
                  </a:lnTo>
                  <a:lnTo>
                    <a:pt x="1103" y="473"/>
                  </a:lnTo>
                  <a:lnTo>
                    <a:pt x="1359" y="651"/>
                  </a:lnTo>
                  <a:lnTo>
                    <a:pt x="1615" y="867"/>
                  </a:lnTo>
                  <a:lnTo>
                    <a:pt x="1832" y="1104"/>
                  </a:lnTo>
                  <a:lnTo>
                    <a:pt x="2049" y="1379"/>
                  </a:lnTo>
                  <a:lnTo>
                    <a:pt x="2226" y="1675"/>
                  </a:lnTo>
                  <a:lnTo>
                    <a:pt x="2384" y="1990"/>
                  </a:lnTo>
                  <a:lnTo>
                    <a:pt x="2502" y="2305"/>
                  </a:lnTo>
                  <a:lnTo>
                    <a:pt x="2600" y="2620"/>
                  </a:lnTo>
                  <a:lnTo>
                    <a:pt x="3073" y="2345"/>
                  </a:lnTo>
                  <a:lnTo>
                    <a:pt x="2975" y="2029"/>
                  </a:lnTo>
                  <a:lnTo>
                    <a:pt x="2856" y="1714"/>
                  </a:lnTo>
                  <a:lnTo>
                    <a:pt x="2699" y="1399"/>
                  </a:lnTo>
                  <a:lnTo>
                    <a:pt x="2522" y="1104"/>
                  </a:lnTo>
                  <a:lnTo>
                    <a:pt x="2305" y="848"/>
                  </a:lnTo>
                  <a:lnTo>
                    <a:pt x="2088" y="591"/>
                  </a:lnTo>
                  <a:lnTo>
                    <a:pt x="1832" y="375"/>
                  </a:lnTo>
                  <a:lnTo>
                    <a:pt x="1576" y="197"/>
                  </a:lnTo>
                  <a:lnTo>
                    <a:pt x="1418" y="119"/>
                  </a:lnTo>
                  <a:lnTo>
                    <a:pt x="1261" y="60"/>
                  </a:lnTo>
                  <a:lnTo>
                    <a:pt x="1103" y="20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4553100" y="15367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690" y="0"/>
                  </a:moveTo>
                  <a:lnTo>
                    <a:pt x="571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6" y="256"/>
                  </a:lnTo>
                  <a:lnTo>
                    <a:pt x="177" y="355"/>
                  </a:lnTo>
                  <a:lnTo>
                    <a:pt x="118" y="473"/>
                  </a:lnTo>
                  <a:lnTo>
                    <a:pt x="59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3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59" y="1675"/>
                  </a:lnTo>
                  <a:lnTo>
                    <a:pt x="118" y="1872"/>
                  </a:lnTo>
                  <a:lnTo>
                    <a:pt x="177" y="2069"/>
                  </a:lnTo>
                  <a:lnTo>
                    <a:pt x="256" y="2246"/>
                  </a:lnTo>
                  <a:lnTo>
                    <a:pt x="453" y="2620"/>
                  </a:lnTo>
                  <a:lnTo>
                    <a:pt x="670" y="2975"/>
                  </a:lnTo>
                  <a:lnTo>
                    <a:pt x="808" y="3152"/>
                  </a:lnTo>
                  <a:lnTo>
                    <a:pt x="946" y="3290"/>
                  </a:lnTo>
                  <a:lnTo>
                    <a:pt x="1084" y="3447"/>
                  </a:lnTo>
                  <a:lnTo>
                    <a:pt x="1241" y="3566"/>
                  </a:lnTo>
                  <a:lnTo>
                    <a:pt x="1399" y="3684"/>
                  </a:lnTo>
                  <a:lnTo>
                    <a:pt x="1556" y="3782"/>
                  </a:lnTo>
                  <a:lnTo>
                    <a:pt x="1793" y="3901"/>
                  </a:lnTo>
                  <a:lnTo>
                    <a:pt x="2009" y="3979"/>
                  </a:lnTo>
                  <a:lnTo>
                    <a:pt x="2226" y="3999"/>
                  </a:lnTo>
                  <a:lnTo>
                    <a:pt x="2423" y="3979"/>
                  </a:lnTo>
                  <a:lnTo>
                    <a:pt x="2600" y="3940"/>
                  </a:lnTo>
                  <a:lnTo>
                    <a:pt x="2738" y="3841"/>
                  </a:lnTo>
                  <a:lnTo>
                    <a:pt x="2876" y="3704"/>
                  </a:lnTo>
                  <a:lnTo>
                    <a:pt x="2975" y="3546"/>
                  </a:lnTo>
                  <a:lnTo>
                    <a:pt x="2600" y="3329"/>
                  </a:lnTo>
                  <a:lnTo>
                    <a:pt x="2521" y="3428"/>
                  </a:lnTo>
                  <a:lnTo>
                    <a:pt x="2403" y="348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1" y="3546"/>
                  </a:lnTo>
                  <a:lnTo>
                    <a:pt x="1714" y="3487"/>
                  </a:lnTo>
                  <a:lnTo>
                    <a:pt x="1556" y="3408"/>
                  </a:lnTo>
                  <a:lnTo>
                    <a:pt x="1418" y="3329"/>
                  </a:lnTo>
                  <a:lnTo>
                    <a:pt x="1300" y="3231"/>
                  </a:lnTo>
                  <a:lnTo>
                    <a:pt x="1064" y="301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6"/>
                  </a:lnTo>
                  <a:lnTo>
                    <a:pt x="433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281"/>
                  </a:lnTo>
                  <a:lnTo>
                    <a:pt x="335" y="1143"/>
                  </a:lnTo>
                  <a:lnTo>
                    <a:pt x="355" y="1025"/>
                  </a:lnTo>
                  <a:lnTo>
                    <a:pt x="394" y="906"/>
                  </a:lnTo>
                  <a:lnTo>
                    <a:pt x="433" y="788"/>
                  </a:lnTo>
                  <a:lnTo>
                    <a:pt x="473" y="709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493"/>
                  </a:lnTo>
                  <a:lnTo>
                    <a:pt x="768" y="453"/>
                  </a:lnTo>
                  <a:lnTo>
                    <a:pt x="867" y="434"/>
                  </a:lnTo>
                  <a:lnTo>
                    <a:pt x="965" y="414"/>
                  </a:lnTo>
                  <a:lnTo>
                    <a:pt x="1084" y="414"/>
                  </a:lnTo>
                  <a:lnTo>
                    <a:pt x="1202" y="434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6" y="591"/>
                  </a:lnTo>
                  <a:lnTo>
                    <a:pt x="1753" y="70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3" y="1458"/>
                  </a:lnTo>
                  <a:lnTo>
                    <a:pt x="2521" y="1675"/>
                  </a:lnTo>
                  <a:lnTo>
                    <a:pt x="2620" y="1911"/>
                  </a:lnTo>
                  <a:lnTo>
                    <a:pt x="2699" y="2147"/>
                  </a:lnTo>
                  <a:lnTo>
                    <a:pt x="3053" y="2344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03"/>
                  </a:lnTo>
                  <a:lnTo>
                    <a:pt x="2285" y="828"/>
                  </a:lnTo>
                  <a:lnTo>
                    <a:pt x="2068" y="591"/>
                  </a:lnTo>
                  <a:lnTo>
                    <a:pt x="1812" y="375"/>
                  </a:lnTo>
                  <a:lnTo>
                    <a:pt x="1556" y="197"/>
                  </a:lnTo>
                  <a:lnTo>
                    <a:pt x="1399" y="118"/>
                  </a:lnTo>
                  <a:lnTo>
                    <a:pt x="1241" y="59"/>
                  </a:lnTo>
                  <a:lnTo>
                    <a:pt x="1103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4674225" y="1571200"/>
              <a:ext cx="33525" cy="10850"/>
            </a:xfrm>
            <a:custGeom>
              <a:avLst/>
              <a:gdLst/>
              <a:ahLst/>
              <a:cxnLst/>
              <a:rect l="l" t="t" r="r" b="b"/>
              <a:pathLst>
                <a:path w="1341" h="434" extrusionOk="0">
                  <a:moveTo>
                    <a:pt x="474" y="0"/>
                  </a:moveTo>
                  <a:lnTo>
                    <a:pt x="1" y="256"/>
                  </a:lnTo>
                  <a:lnTo>
                    <a:pt x="119" y="335"/>
                  </a:lnTo>
                  <a:lnTo>
                    <a:pt x="237" y="374"/>
                  </a:lnTo>
                  <a:lnTo>
                    <a:pt x="355" y="414"/>
                  </a:lnTo>
                  <a:lnTo>
                    <a:pt x="474" y="434"/>
                  </a:lnTo>
                  <a:lnTo>
                    <a:pt x="572" y="434"/>
                  </a:lnTo>
                  <a:lnTo>
                    <a:pt x="690" y="414"/>
                  </a:lnTo>
                  <a:lnTo>
                    <a:pt x="769" y="394"/>
                  </a:lnTo>
                  <a:lnTo>
                    <a:pt x="868" y="355"/>
                  </a:lnTo>
                  <a:lnTo>
                    <a:pt x="1340" y="79"/>
                  </a:lnTo>
                  <a:lnTo>
                    <a:pt x="1340" y="79"/>
                  </a:lnTo>
                  <a:lnTo>
                    <a:pt x="1242" y="118"/>
                  </a:lnTo>
                  <a:lnTo>
                    <a:pt x="1163" y="138"/>
                  </a:lnTo>
                  <a:lnTo>
                    <a:pt x="1045" y="158"/>
                  </a:lnTo>
                  <a:lnTo>
                    <a:pt x="946" y="158"/>
                  </a:lnTo>
                  <a:lnTo>
                    <a:pt x="828" y="138"/>
                  </a:lnTo>
                  <a:lnTo>
                    <a:pt x="710" y="99"/>
                  </a:lnTo>
                  <a:lnTo>
                    <a:pt x="592" y="5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635325" y="149240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28" y="0"/>
                  </a:moveTo>
                  <a:lnTo>
                    <a:pt x="690" y="20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57" y="257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69"/>
                  </a:lnTo>
                  <a:lnTo>
                    <a:pt x="1" y="926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9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601" y="3940"/>
                  </a:lnTo>
                  <a:lnTo>
                    <a:pt x="2758" y="3861"/>
                  </a:lnTo>
                  <a:lnTo>
                    <a:pt x="2877" y="3723"/>
                  </a:lnTo>
                  <a:lnTo>
                    <a:pt x="299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5" y="354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46"/>
                  </a:lnTo>
                  <a:lnTo>
                    <a:pt x="1714" y="350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1"/>
                  </a:lnTo>
                  <a:lnTo>
                    <a:pt x="108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7"/>
                  </a:lnTo>
                  <a:lnTo>
                    <a:pt x="434" y="1911"/>
                  </a:lnTo>
                  <a:lnTo>
                    <a:pt x="355" y="1596"/>
                  </a:lnTo>
                  <a:lnTo>
                    <a:pt x="336" y="1458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25"/>
                  </a:lnTo>
                  <a:lnTo>
                    <a:pt x="395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3"/>
                  </a:lnTo>
                  <a:lnTo>
                    <a:pt x="86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0" y="49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87"/>
                  </a:lnTo>
                  <a:lnTo>
                    <a:pt x="2108" y="1064"/>
                  </a:lnTo>
                  <a:lnTo>
                    <a:pt x="2266" y="1261"/>
                  </a:lnTo>
                  <a:lnTo>
                    <a:pt x="2404" y="1458"/>
                  </a:lnTo>
                  <a:lnTo>
                    <a:pt x="2522" y="1694"/>
                  </a:lnTo>
                  <a:lnTo>
                    <a:pt x="2621" y="1911"/>
                  </a:lnTo>
                  <a:lnTo>
                    <a:pt x="2699" y="2148"/>
                  </a:lnTo>
                  <a:lnTo>
                    <a:pt x="3054" y="2364"/>
                  </a:lnTo>
                  <a:lnTo>
                    <a:pt x="2955" y="2049"/>
                  </a:lnTo>
                  <a:lnTo>
                    <a:pt x="2837" y="1714"/>
                  </a:lnTo>
                  <a:lnTo>
                    <a:pt x="2680" y="1419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611"/>
                  </a:lnTo>
                  <a:lnTo>
                    <a:pt x="1813" y="394"/>
                  </a:lnTo>
                  <a:lnTo>
                    <a:pt x="1557" y="217"/>
                  </a:lnTo>
                  <a:lnTo>
                    <a:pt x="1399" y="138"/>
                  </a:lnTo>
                  <a:lnTo>
                    <a:pt x="1242" y="7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748100" y="1523425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7" y="139"/>
                  </a:lnTo>
                  <a:lnTo>
                    <a:pt x="1237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3" y="0"/>
                  </a:moveTo>
                  <a:lnTo>
                    <a:pt x="1" y="276"/>
                  </a:lnTo>
                  <a:lnTo>
                    <a:pt x="119" y="33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3" y="434"/>
                  </a:lnTo>
                  <a:lnTo>
                    <a:pt x="572" y="453"/>
                  </a:lnTo>
                  <a:lnTo>
                    <a:pt x="670" y="434"/>
                  </a:lnTo>
                  <a:lnTo>
                    <a:pt x="769" y="394"/>
                  </a:lnTo>
                  <a:lnTo>
                    <a:pt x="867" y="355"/>
                  </a:lnTo>
                  <a:lnTo>
                    <a:pt x="1237" y="139"/>
                  </a:lnTo>
                  <a:lnTo>
                    <a:pt x="1237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58"/>
                  </a:lnTo>
                  <a:lnTo>
                    <a:pt x="828" y="158"/>
                  </a:lnTo>
                  <a:lnTo>
                    <a:pt x="710" y="119"/>
                  </a:lnTo>
                  <a:lnTo>
                    <a:pt x="592" y="79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709200" y="1445125"/>
              <a:ext cx="76350" cy="100000"/>
            </a:xfrm>
            <a:custGeom>
              <a:avLst/>
              <a:gdLst/>
              <a:ahLst/>
              <a:cxnLst/>
              <a:rect l="l" t="t" r="r" b="b"/>
              <a:pathLst>
                <a:path w="3054" h="4000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3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0" y="926"/>
                  </a:lnTo>
                  <a:lnTo>
                    <a:pt x="0" y="1104"/>
                  </a:lnTo>
                  <a:lnTo>
                    <a:pt x="0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3" y="2640"/>
                  </a:lnTo>
                  <a:lnTo>
                    <a:pt x="670" y="2995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1" y="3585"/>
                  </a:lnTo>
                  <a:lnTo>
                    <a:pt x="1379" y="3684"/>
                  </a:lnTo>
                  <a:lnTo>
                    <a:pt x="1557" y="3802"/>
                  </a:lnTo>
                  <a:lnTo>
                    <a:pt x="1793" y="3901"/>
                  </a:lnTo>
                  <a:lnTo>
                    <a:pt x="2010" y="3979"/>
                  </a:lnTo>
                  <a:lnTo>
                    <a:pt x="2226" y="3999"/>
                  </a:lnTo>
                  <a:lnTo>
                    <a:pt x="2423" y="3999"/>
                  </a:lnTo>
                  <a:lnTo>
                    <a:pt x="2601" y="3940"/>
                  </a:lnTo>
                  <a:lnTo>
                    <a:pt x="2738" y="3842"/>
                  </a:lnTo>
                  <a:lnTo>
                    <a:pt x="2876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5" y="3546"/>
                  </a:lnTo>
                  <a:lnTo>
                    <a:pt x="2167" y="3566"/>
                  </a:lnTo>
                  <a:lnTo>
                    <a:pt x="2029" y="3566"/>
                  </a:lnTo>
                  <a:lnTo>
                    <a:pt x="1872" y="3546"/>
                  </a:lnTo>
                  <a:lnTo>
                    <a:pt x="1714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31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2" y="2207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5" y="1438"/>
                  </a:lnTo>
                  <a:lnTo>
                    <a:pt x="335" y="1301"/>
                  </a:lnTo>
                  <a:lnTo>
                    <a:pt x="335" y="1163"/>
                  </a:lnTo>
                  <a:lnTo>
                    <a:pt x="355" y="1025"/>
                  </a:lnTo>
                  <a:lnTo>
                    <a:pt x="394" y="907"/>
                  </a:lnTo>
                  <a:lnTo>
                    <a:pt x="434" y="808"/>
                  </a:lnTo>
                  <a:lnTo>
                    <a:pt x="473" y="710"/>
                  </a:lnTo>
                  <a:lnTo>
                    <a:pt x="532" y="631"/>
                  </a:lnTo>
                  <a:lnTo>
                    <a:pt x="611" y="552"/>
                  </a:lnTo>
                  <a:lnTo>
                    <a:pt x="690" y="513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20" y="473"/>
                  </a:lnTo>
                  <a:lnTo>
                    <a:pt x="1438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404" y="1458"/>
                  </a:lnTo>
                  <a:lnTo>
                    <a:pt x="2522" y="1675"/>
                  </a:lnTo>
                  <a:lnTo>
                    <a:pt x="2620" y="1911"/>
                  </a:lnTo>
                  <a:lnTo>
                    <a:pt x="2699" y="2148"/>
                  </a:lnTo>
                  <a:lnTo>
                    <a:pt x="3054" y="2345"/>
                  </a:lnTo>
                  <a:lnTo>
                    <a:pt x="3054" y="2345"/>
                  </a:lnTo>
                  <a:lnTo>
                    <a:pt x="2955" y="2029"/>
                  </a:lnTo>
                  <a:lnTo>
                    <a:pt x="2837" y="1714"/>
                  </a:lnTo>
                  <a:lnTo>
                    <a:pt x="2679" y="1399"/>
                  </a:lnTo>
                  <a:lnTo>
                    <a:pt x="2502" y="1123"/>
                  </a:lnTo>
                  <a:lnTo>
                    <a:pt x="2285" y="847"/>
                  </a:lnTo>
                  <a:lnTo>
                    <a:pt x="2069" y="591"/>
                  </a:lnTo>
                  <a:lnTo>
                    <a:pt x="1813" y="375"/>
                  </a:lnTo>
                  <a:lnTo>
                    <a:pt x="1557" y="217"/>
                  </a:lnTo>
                  <a:lnTo>
                    <a:pt x="1399" y="119"/>
                  </a:lnTo>
                  <a:lnTo>
                    <a:pt x="1241" y="60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4827400" y="1480575"/>
              <a:ext cx="33500" cy="10875"/>
            </a:xfrm>
            <a:custGeom>
              <a:avLst/>
              <a:gdLst/>
              <a:ahLst/>
              <a:cxnLst/>
              <a:rect l="l" t="t" r="r" b="b"/>
              <a:pathLst>
                <a:path w="1340" h="435" extrusionOk="0">
                  <a:moveTo>
                    <a:pt x="473" y="1"/>
                  </a:moveTo>
                  <a:lnTo>
                    <a:pt x="0" y="276"/>
                  </a:lnTo>
                  <a:lnTo>
                    <a:pt x="118" y="336"/>
                  </a:lnTo>
                  <a:lnTo>
                    <a:pt x="256" y="375"/>
                  </a:lnTo>
                  <a:lnTo>
                    <a:pt x="374" y="414"/>
                  </a:lnTo>
                  <a:lnTo>
                    <a:pt x="473" y="434"/>
                  </a:lnTo>
                  <a:lnTo>
                    <a:pt x="591" y="434"/>
                  </a:lnTo>
                  <a:lnTo>
                    <a:pt x="689" y="414"/>
                  </a:lnTo>
                  <a:lnTo>
                    <a:pt x="788" y="395"/>
                  </a:lnTo>
                  <a:lnTo>
                    <a:pt x="867" y="355"/>
                  </a:lnTo>
                  <a:lnTo>
                    <a:pt x="1339" y="79"/>
                  </a:lnTo>
                  <a:lnTo>
                    <a:pt x="1339" y="79"/>
                  </a:lnTo>
                  <a:lnTo>
                    <a:pt x="1261" y="119"/>
                  </a:lnTo>
                  <a:lnTo>
                    <a:pt x="1162" y="139"/>
                  </a:lnTo>
                  <a:lnTo>
                    <a:pt x="1064" y="158"/>
                  </a:lnTo>
                  <a:lnTo>
                    <a:pt x="946" y="158"/>
                  </a:lnTo>
                  <a:lnTo>
                    <a:pt x="847" y="139"/>
                  </a:lnTo>
                  <a:lnTo>
                    <a:pt x="729" y="119"/>
                  </a:lnTo>
                  <a:lnTo>
                    <a:pt x="591" y="60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4788475" y="1401775"/>
              <a:ext cx="76375" cy="100500"/>
            </a:xfrm>
            <a:custGeom>
              <a:avLst/>
              <a:gdLst/>
              <a:ahLst/>
              <a:cxnLst/>
              <a:rect l="l" t="t" r="r" b="b"/>
              <a:pathLst>
                <a:path w="3055" h="4020" extrusionOk="0">
                  <a:moveTo>
                    <a:pt x="828" y="1"/>
                  </a:moveTo>
                  <a:lnTo>
                    <a:pt x="690" y="21"/>
                  </a:lnTo>
                  <a:lnTo>
                    <a:pt x="572" y="60"/>
                  </a:lnTo>
                  <a:lnTo>
                    <a:pt x="454" y="99"/>
                  </a:lnTo>
                  <a:lnTo>
                    <a:pt x="355" y="178"/>
                  </a:lnTo>
                  <a:lnTo>
                    <a:pt x="277" y="257"/>
                  </a:lnTo>
                  <a:lnTo>
                    <a:pt x="198" y="375"/>
                  </a:lnTo>
                  <a:lnTo>
                    <a:pt x="119" y="493"/>
                  </a:lnTo>
                  <a:lnTo>
                    <a:pt x="80" y="612"/>
                  </a:lnTo>
                  <a:lnTo>
                    <a:pt x="40" y="769"/>
                  </a:lnTo>
                  <a:lnTo>
                    <a:pt x="1" y="927"/>
                  </a:lnTo>
                  <a:lnTo>
                    <a:pt x="1" y="1104"/>
                  </a:lnTo>
                  <a:lnTo>
                    <a:pt x="1" y="1301"/>
                  </a:lnTo>
                  <a:lnTo>
                    <a:pt x="40" y="1498"/>
                  </a:lnTo>
                  <a:lnTo>
                    <a:pt x="60" y="169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1"/>
                  </a:lnTo>
                  <a:lnTo>
                    <a:pt x="690" y="2995"/>
                  </a:lnTo>
                  <a:lnTo>
                    <a:pt x="808" y="3153"/>
                  </a:lnTo>
                  <a:lnTo>
                    <a:pt x="946" y="3310"/>
                  </a:lnTo>
                  <a:lnTo>
                    <a:pt x="1084" y="3448"/>
                  </a:lnTo>
                  <a:lnTo>
                    <a:pt x="1242" y="3586"/>
                  </a:lnTo>
                  <a:lnTo>
                    <a:pt x="1399" y="3704"/>
                  </a:lnTo>
                  <a:lnTo>
                    <a:pt x="1557" y="3803"/>
                  </a:lnTo>
                  <a:lnTo>
                    <a:pt x="1793" y="3921"/>
                  </a:lnTo>
                  <a:lnTo>
                    <a:pt x="2010" y="4000"/>
                  </a:lnTo>
                  <a:lnTo>
                    <a:pt x="2227" y="4019"/>
                  </a:lnTo>
                  <a:lnTo>
                    <a:pt x="2424" y="4000"/>
                  </a:lnTo>
                  <a:lnTo>
                    <a:pt x="2601" y="3941"/>
                  </a:lnTo>
                  <a:lnTo>
                    <a:pt x="2759" y="3862"/>
                  </a:lnTo>
                  <a:lnTo>
                    <a:pt x="2877" y="3724"/>
                  </a:lnTo>
                  <a:lnTo>
                    <a:pt x="2995" y="3566"/>
                  </a:lnTo>
                  <a:lnTo>
                    <a:pt x="2601" y="3330"/>
                  </a:lnTo>
                  <a:lnTo>
                    <a:pt x="2522" y="3428"/>
                  </a:lnTo>
                  <a:lnTo>
                    <a:pt x="2424" y="3507"/>
                  </a:lnTo>
                  <a:lnTo>
                    <a:pt x="2306" y="3566"/>
                  </a:lnTo>
                  <a:lnTo>
                    <a:pt x="2168" y="3586"/>
                  </a:lnTo>
                  <a:lnTo>
                    <a:pt x="2030" y="3586"/>
                  </a:lnTo>
                  <a:lnTo>
                    <a:pt x="1872" y="3566"/>
                  </a:lnTo>
                  <a:lnTo>
                    <a:pt x="1715" y="3507"/>
                  </a:lnTo>
                  <a:lnTo>
                    <a:pt x="1557" y="3428"/>
                  </a:lnTo>
                  <a:lnTo>
                    <a:pt x="1439" y="3350"/>
                  </a:lnTo>
                  <a:lnTo>
                    <a:pt x="1301" y="3251"/>
                  </a:lnTo>
                  <a:lnTo>
                    <a:pt x="1084" y="3035"/>
                  </a:lnTo>
                  <a:lnTo>
                    <a:pt x="868" y="2778"/>
                  </a:lnTo>
                  <a:lnTo>
                    <a:pt x="690" y="2503"/>
                  </a:lnTo>
                  <a:lnTo>
                    <a:pt x="552" y="2207"/>
                  </a:lnTo>
                  <a:lnTo>
                    <a:pt x="434" y="1912"/>
                  </a:lnTo>
                  <a:lnTo>
                    <a:pt x="355" y="1597"/>
                  </a:lnTo>
                  <a:lnTo>
                    <a:pt x="336" y="1459"/>
                  </a:lnTo>
                  <a:lnTo>
                    <a:pt x="336" y="1301"/>
                  </a:lnTo>
                  <a:lnTo>
                    <a:pt x="336" y="1163"/>
                  </a:lnTo>
                  <a:lnTo>
                    <a:pt x="355" y="1045"/>
                  </a:lnTo>
                  <a:lnTo>
                    <a:pt x="395" y="927"/>
                  </a:lnTo>
                  <a:lnTo>
                    <a:pt x="434" y="809"/>
                  </a:lnTo>
                  <a:lnTo>
                    <a:pt x="493" y="710"/>
                  </a:lnTo>
                  <a:lnTo>
                    <a:pt x="552" y="631"/>
                  </a:lnTo>
                  <a:lnTo>
                    <a:pt x="611" y="572"/>
                  </a:lnTo>
                  <a:lnTo>
                    <a:pt x="690" y="513"/>
                  </a:lnTo>
                  <a:lnTo>
                    <a:pt x="789" y="474"/>
                  </a:lnTo>
                  <a:lnTo>
                    <a:pt x="887" y="454"/>
                  </a:lnTo>
                  <a:lnTo>
                    <a:pt x="986" y="434"/>
                  </a:lnTo>
                  <a:lnTo>
                    <a:pt x="1084" y="434"/>
                  </a:lnTo>
                  <a:lnTo>
                    <a:pt x="1202" y="454"/>
                  </a:lnTo>
                  <a:lnTo>
                    <a:pt x="1321" y="493"/>
                  </a:lnTo>
                  <a:lnTo>
                    <a:pt x="1439" y="533"/>
                  </a:lnTo>
                  <a:lnTo>
                    <a:pt x="1557" y="612"/>
                  </a:lnTo>
                  <a:lnTo>
                    <a:pt x="1754" y="730"/>
                  </a:lnTo>
                  <a:lnTo>
                    <a:pt x="1931" y="887"/>
                  </a:lnTo>
                  <a:lnTo>
                    <a:pt x="2109" y="1065"/>
                  </a:lnTo>
                  <a:lnTo>
                    <a:pt x="2266" y="1262"/>
                  </a:lnTo>
                  <a:lnTo>
                    <a:pt x="2404" y="1478"/>
                  </a:lnTo>
                  <a:lnTo>
                    <a:pt x="2522" y="1695"/>
                  </a:lnTo>
                  <a:lnTo>
                    <a:pt x="2621" y="1931"/>
                  </a:lnTo>
                  <a:lnTo>
                    <a:pt x="2700" y="2168"/>
                  </a:lnTo>
                  <a:lnTo>
                    <a:pt x="3054" y="2365"/>
                  </a:lnTo>
                  <a:lnTo>
                    <a:pt x="2975" y="2050"/>
                  </a:lnTo>
                  <a:lnTo>
                    <a:pt x="2837" y="1734"/>
                  </a:lnTo>
                  <a:lnTo>
                    <a:pt x="2680" y="1419"/>
                  </a:lnTo>
                  <a:lnTo>
                    <a:pt x="2503" y="1124"/>
                  </a:lnTo>
                  <a:lnTo>
                    <a:pt x="2306" y="848"/>
                  </a:lnTo>
                  <a:lnTo>
                    <a:pt x="2069" y="612"/>
                  </a:lnTo>
                  <a:lnTo>
                    <a:pt x="1833" y="395"/>
                  </a:lnTo>
                  <a:lnTo>
                    <a:pt x="1557" y="218"/>
                  </a:lnTo>
                  <a:lnTo>
                    <a:pt x="1399" y="139"/>
                  </a:lnTo>
                  <a:lnTo>
                    <a:pt x="1262" y="80"/>
                  </a:lnTo>
                  <a:lnTo>
                    <a:pt x="1104" y="4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904200" y="1437250"/>
              <a:ext cx="33525" cy="11350"/>
            </a:xfrm>
            <a:custGeom>
              <a:avLst/>
              <a:gdLst/>
              <a:ahLst/>
              <a:cxnLst/>
              <a:rect l="l" t="t" r="r" b="b"/>
              <a:pathLst>
                <a:path w="1341" h="454" extrusionOk="0">
                  <a:moveTo>
                    <a:pt x="1340" y="79"/>
                  </a:moveTo>
                  <a:lnTo>
                    <a:pt x="1238" y="139"/>
                  </a:lnTo>
                  <a:lnTo>
                    <a:pt x="1238" y="139"/>
                  </a:lnTo>
                  <a:lnTo>
                    <a:pt x="1242" y="138"/>
                  </a:lnTo>
                  <a:lnTo>
                    <a:pt x="1340" y="79"/>
                  </a:lnTo>
                  <a:close/>
                  <a:moveTo>
                    <a:pt x="474" y="0"/>
                  </a:moveTo>
                  <a:lnTo>
                    <a:pt x="1" y="276"/>
                  </a:lnTo>
                  <a:lnTo>
                    <a:pt x="119" y="355"/>
                  </a:lnTo>
                  <a:lnTo>
                    <a:pt x="237" y="394"/>
                  </a:lnTo>
                  <a:lnTo>
                    <a:pt x="355" y="434"/>
                  </a:lnTo>
                  <a:lnTo>
                    <a:pt x="474" y="434"/>
                  </a:lnTo>
                  <a:lnTo>
                    <a:pt x="572" y="453"/>
                  </a:lnTo>
                  <a:lnTo>
                    <a:pt x="671" y="434"/>
                  </a:lnTo>
                  <a:lnTo>
                    <a:pt x="769" y="414"/>
                  </a:lnTo>
                  <a:lnTo>
                    <a:pt x="868" y="355"/>
                  </a:lnTo>
                  <a:lnTo>
                    <a:pt x="1238" y="139"/>
                  </a:lnTo>
                  <a:lnTo>
                    <a:pt x="1238" y="139"/>
                  </a:lnTo>
                  <a:lnTo>
                    <a:pt x="1143" y="158"/>
                  </a:lnTo>
                  <a:lnTo>
                    <a:pt x="1045" y="178"/>
                  </a:lnTo>
                  <a:lnTo>
                    <a:pt x="946" y="178"/>
                  </a:lnTo>
                  <a:lnTo>
                    <a:pt x="828" y="158"/>
                  </a:lnTo>
                  <a:lnTo>
                    <a:pt x="710" y="118"/>
                  </a:lnTo>
                  <a:lnTo>
                    <a:pt x="592" y="79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74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865300" y="1358950"/>
              <a:ext cx="76350" cy="100475"/>
            </a:xfrm>
            <a:custGeom>
              <a:avLst/>
              <a:gdLst/>
              <a:ahLst/>
              <a:cxnLst/>
              <a:rect l="l" t="t" r="r" b="b"/>
              <a:pathLst>
                <a:path w="3054" h="4019" extrusionOk="0">
                  <a:moveTo>
                    <a:pt x="808" y="0"/>
                  </a:moveTo>
                  <a:lnTo>
                    <a:pt x="690" y="20"/>
                  </a:lnTo>
                  <a:lnTo>
                    <a:pt x="572" y="40"/>
                  </a:lnTo>
                  <a:lnTo>
                    <a:pt x="454" y="99"/>
                  </a:lnTo>
                  <a:lnTo>
                    <a:pt x="355" y="158"/>
                  </a:lnTo>
                  <a:lnTo>
                    <a:pt x="257" y="256"/>
                  </a:lnTo>
                  <a:lnTo>
                    <a:pt x="178" y="355"/>
                  </a:lnTo>
                  <a:lnTo>
                    <a:pt x="119" y="473"/>
                  </a:lnTo>
                  <a:lnTo>
                    <a:pt x="60" y="611"/>
                  </a:lnTo>
                  <a:lnTo>
                    <a:pt x="20" y="749"/>
                  </a:lnTo>
                  <a:lnTo>
                    <a:pt x="1" y="926"/>
                  </a:lnTo>
                  <a:lnTo>
                    <a:pt x="1" y="1103"/>
                  </a:lnTo>
                  <a:lnTo>
                    <a:pt x="1" y="1281"/>
                  </a:lnTo>
                  <a:lnTo>
                    <a:pt x="20" y="1478"/>
                  </a:lnTo>
                  <a:lnTo>
                    <a:pt x="60" y="1675"/>
                  </a:lnTo>
                  <a:lnTo>
                    <a:pt x="119" y="1872"/>
                  </a:lnTo>
                  <a:lnTo>
                    <a:pt x="178" y="2069"/>
                  </a:lnTo>
                  <a:lnTo>
                    <a:pt x="257" y="2266"/>
                  </a:lnTo>
                  <a:lnTo>
                    <a:pt x="454" y="2640"/>
                  </a:lnTo>
                  <a:lnTo>
                    <a:pt x="671" y="2994"/>
                  </a:lnTo>
                  <a:lnTo>
                    <a:pt x="808" y="3152"/>
                  </a:lnTo>
                  <a:lnTo>
                    <a:pt x="946" y="3310"/>
                  </a:lnTo>
                  <a:lnTo>
                    <a:pt x="1084" y="3447"/>
                  </a:lnTo>
                  <a:lnTo>
                    <a:pt x="1242" y="3585"/>
                  </a:lnTo>
                  <a:lnTo>
                    <a:pt x="1380" y="3703"/>
                  </a:lnTo>
                  <a:lnTo>
                    <a:pt x="1557" y="3802"/>
                  </a:lnTo>
                  <a:lnTo>
                    <a:pt x="1793" y="3920"/>
                  </a:lnTo>
                  <a:lnTo>
                    <a:pt x="2010" y="3979"/>
                  </a:lnTo>
                  <a:lnTo>
                    <a:pt x="2227" y="4019"/>
                  </a:lnTo>
                  <a:lnTo>
                    <a:pt x="2424" y="3999"/>
                  </a:lnTo>
                  <a:lnTo>
                    <a:pt x="2581" y="3940"/>
                  </a:lnTo>
                  <a:lnTo>
                    <a:pt x="2739" y="3841"/>
                  </a:lnTo>
                  <a:lnTo>
                    <a:pt x="2877" y="3723"/>
                  </a:lnTo>
                  <a:lnTo>
                    <a:pt x="2975" y="3546"/>
                  </a:lnTo>
                  <a:lnTo>
                    <a:pt x="2601" y="3329"/>
                  </a:lnTo>
                  <a:lnTo>
                    <a:pt x="2522" y="3428"/>
                  </a:lnTo>
                  <a:lnTo>
                    <a:pt x="2404" y="3507"/>
                  </a:lnTo>
                  <a:lnTo>
                    <a:pt x="2286" y="3546"/>
                  </a:lnTo>
                  <a:lnTo>
                    <a:pt x="2168" y="3566"/>
                  </a:lnTo>
                  <a:lnTo>
                    <a:pt x="2030" y="3566"/>
                  </a:lnTo>
                  <a:lnTo>
                    <a:pt x="1872" y="3546"/>
                  </a:lnTo>
                  <a:lnTo>
                    <a:pt x="1715" y="3487"/>
                  </a:lnTo>
                  <a:lnTo>
                    <a:pt x="1557" y="3408"/>
                  </a:lnTo>
                  <a:lnTo>
                    <a:pt x="1419" y="3329"/>
                  </a:lnTo>
                  <a:lnTo>
                    <a:pt x="1301" y="3250"/>
                  </a:lnTo>
                  <a:lnTo>
                    <a:pt x="1064" y="3034"/>
                  </a:lnTo>
                  <a:lnTo>
                    <a:pt x="867" y="2778"/>
                  </a:lnTo>
                  <a:lnTo>
                    <a:pt x="690" y="2502"/>
                  </a:lnTo>
                  <a:lnTo>
                    <a:pt x="533" y="2206"/>
                  </a:lnTo>
                  <a:lnTo>
                    <a:pt x="414" y="1891"/>
                  </a:lnTo>
                  <a:lnTo>
                    <a:pt x="355" y="1596"/>
                  </a:lnTo>
                  <a:lnTo>
                    <a:pt x="336" y="1438"/>
                  </a:lnTo>
                  <a:lnTo>
                    <a:pt x="336" y="1300"/>
                  </a:lnTo>
                  <a:lnTo>
                    <a:pt x="336" y="1162"/>
                  </a:lnTo>
                  <a:lnTo>
                    <a:pt x="355" y="1025"/>
                  </a:lnTo>
                  <a:lnTo>
                    <a:pt x="395" y="906"/>
                  </a:lnTo>
                  <a:lnTo>
                    <a:pt x="434" y="808"/>
                  </a:lnTo>
                  <a:lnTo>
                    <a:pt x="474" y="709"/>
                  </a:lnTo>
                  <a:lnTo>
                    <a:pt x="533" y="631"/>
                  </a:lnTo>
                  <a:lnTo>
                    <a:pt x="611" y="552"/>
                  </a:lnTo>
                  <a:lnTo>
                    <a:pt x="690" y="512"/>
                  </a:lnTo>
                  <a:lnTo>
                    <a:pt x="769" y="473"/>
                  </a:lnTo>
                  <a:lnTo>
                    <a:pt x="867" y="434"/>
                  </a:lnTo>
                  <a:lnTo>
                    <a:pt x="1084" y="434"/>
                  </a:lnTo>
                  <a:lnTo>
                    <a:pt x="1202" y="453"/>
                  </a:lnTo>
                  <a:lnTo>
                    <a:pt x="1301" y="473"/>
                  </a:lnTo>
                  <a:lnTo>
                    <a:pt x="1439" y="532"/>
                  </a:lnTo>
                  <a:lnTo>
                    <a:pt x="1557" y="591"/>
                  </a:lnTo>
                  <a:lnTo>
                    <a:pt x="1754" y="729"/>
                  </a:lnTo>
                  <a:lnTo>
                    <a:pt x="1931" y="867"/>
                  </a:lnTo>
                  <a:lnTo>
                    <a:pt x="2108" y="1044"/>
                  </a:lnTo>
                  <a:lnTo>
                    <a:pt x="2246" y="1241"/>
                  </a:lnTo>
                  <a:lnTo>
                    <a:pt x="2384" y="1458"/>
                  </a:lnTo>
                  <a:lnTo>
                    <a:pt x="2522" y="1675"/>
                  </a:lnTo>
                  <a:lnTo>
                    <a:pt x="2621" y="1911"/>
                  </a:lnTo>
                  <a:lnTo>
                    <a:pt x="2699" y="2147"/>
                  </a:lnTo>
                  <a:lnTo>
                    <a:pt x="3054" y="2364"/>
                  </a:lnTo>
                  <a:lnTo>
                    <a:pt x="2956" y="2029"/>
                  </a:lnTo>
                  <a:lnTo>
                    <a:pt x="2837" y="1714"/>
                  </a:lnTo>
                  <a:lnTo>
                    <a:pt x="2680" y="1418"/>
                  </a:lnTo>
                  <a:lnTo>
                    <a:pt x="2502" y="1123"/>
                  </a:lnTo>
                  <a:lnTo>
                    <a:pt x="2286" y="847"/>
                  </a:lnTo>
                  <a:lnTo>
                    <a:pt x="2069" y="591"/>
                  </a:lnTo>
                  <a:lnTo>
                    <a:pt x="1813" y="374"/>
                  </a:lnTo>
                  <a:lnTo>
                    <a:pt x="1557" y="217"/>
                  </a:lnTo>
                  <a:lnTo>
                    <a:pt x="1399" y="118"/>
                  </a:lnTo>
                  <a:lnTo>
                    <a:pt x="1242" y="59"/>
                  </a:lnTo>
                  <a:lnTo>
                    <a:pt x="1104" y="2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264025" y="171105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0"/>
                  </a:moveTo>
                  <a:lnTo>
                    <a:pt x="45247" y="40"/>
                  </a:lnTo>
                  <a:lnTo>
                    <a:pt x="45089" y="79"/>
                  </a:lnTo>
                  <a:lnTo>
                    <a:pt x="44912" y="138"/>
                  </a:lnTo>
                  <a:lnTo>
                    <a:pt x="44676" y="257"/>
                  </a:lnTo>
                  <a:lnTo>
                    <a:pt x="44420" y="394"/>
                  </a:lnTo>
                  <a:lnTo>
                    <a:pt x="23264" y="12686"/>
                  </a:lnTo>
                  <a:lnTo>
                    <a:pt x="22968" y="12844"/>
                  </a:lnTo>
                  <a:lnTo>
                    <a:pt x="22673" y="12962"/>
                  </a:lnTo>
                  <a:lnTo>
                    <a:pt x="22338" y="13080"/>
                  </a:lnTo>
                  <a:lnTo>
                    <a:pt x="22003" y="13179"/>
                  </a:lnTo>
                  <a:lnTo>
                    <a:pt x="21649" y="13238"/>
                  </a:lnTo>
                  <a:lnTo>
                    <a:pt x="21294" y="13297"/>
                  </a:lnTo>
                  <a:lnTo>
                    <a:pt x="20939" y="13316"/>
                  </a:lnTo>
                  <a:lnTo>
                    <a:pt x="20565" y="13336"/>
                  </a:lnTo>
                  <a:lnTo>
                    <a:pt x="20211" y="13316"/>
                  </a:lnTo>
                  <a:lnTo>
                    <a:pt x="19836" y="13297"/>
                  </a:lnTo>
                  <a:lnTo>
                    <a:pt x="19482" y="13238"/>
                  </a:lnTo>
                  <a:lnTo>
                    <a:pt x="19127" y="13179"/>
                  </a:lnTo>
                  <a:lnTo>
                    <a:pt x="18792" y="13080"/>
                  </a:lnTo>
                  <a:lnTo>
                    <a:pt x="18477" y="12962"/>
                  </a:lnTo>
                  <a:lnTo>
                    <a:pt x="18162" y="12844"/>
                  </a:lnTo>
                  <a:lnTo>
                    <a:pt x="17867" y="12686"/>
                  </a:lnTo>
                  <a:lnTo>
                    <a:pt x="847" y="2975"/>
                  </a:lnTo>
                  <a:lnTo>
                    <a:pt x="0" y="3546"/>
                  </a:lnTo>
                  <a:lnTo>
                    <a:pt x="0" y="4314"/>
                  </a:lnTo>
                  <a:lnTo>
                    <a:pt x="17867" y="14636"/>
                  </a:lnTo>
                  <a:lnTo>
                    <a:pt x="18162" y="14794"/>
                  </a:lnTo>
                  <a:lnTo>
                    <a:pt x="18457" y="14912"/>
                  </a:lnTo>
                  <a:lnTo>
                    <a:pt x="18792" y="15030"/>
                  </a:lnTo>
                  <a:lnTo>
                    <a:pt x="19127" y="15129"/>
                  </a:lnTo>
                  <a:lnTo>
                    <a:pt x="19482" y="15188"/>
                  </a:lnTo>
                  <a:lnTo>
                    <a:pt x="19836" y="15247"/>
                  </a:lnTo>
                  <a:lnTo>
                    <a:pt x="20191" y="15267"/>
                  </a:lnTo>
                  <a:lnTo>
                    <a:pt x="20565" y="15286"/>
                  </a:lnTo>
                  <a:lnTo>
                    <a:pt x="20920" y="15267"/>
                  </a:lnTo>
                  <a:lnTo>
                    <a:pt x="21294" y="15247"/>
                  </a:lnTo>
                  <a:lnTo>
                    <a:pt x="21649" y="15188"/>
                  </a:lnTo>
                  <a:lnTo>
                    <a:pt x="22003" y="15129"/>
                  </a:lnTo>
                  <a:lnTo>
                    <a:pt x="22338" y="15030"/>
                  </a:lnTo>
                  <a:lnTo>
                    <a:pt x="22653" y="14912"/>
                  </a:lnTo>
                  <a:lnTo>
                    <a:pt x="22968" y="14794"/>
                  </a:lnTo>
                  <a:lnTo>
                    <a:pt x="23264" y="14636"/>
                  </a:lnTo>
                  <a:lnTo>
                    <a:pt x="44420" y="2345"/>
                  </a:lnTo>
                  <a:lnTo>
                    <a:pt x="44676" y="2167"/>
                  </a:lnTo>
                  <a:lnTo>
                    <a:pt x="44892" y="199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02"/>
                  </a:lnTo>
                  <a:lnTo>
                    <a:pt x="45503" y="1005"/>
                  </a:lnTo>
                  <a:lnTo>
                    <a:pt x="45523" y="788"/>
                  </a:lnTo>
                  <a:lnTo>
                    <a:pt x="4552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264025" y="1414100"/>
              <a:ext cx="1138075" cy="659425"/>
            </a:xfrm>
            <a:custGeom>
              <a:avLst/>
              <a:gdLst/>
              <a:ahLst/>
              <a:cxnLst/>
              <a:rect l="l" t="t" r="r" b="b"/>
              <a:pathLst>
                <a:path w="45523" h="26377" extrusionOk="0">
                  <a:moveTo>
                    <a:pt x="26534" y="0"/>
                  </a:moveTo>
                  <a:lnTo>
                    <a:pt x="2206" y="13927"/>
                  </a:lnTo>
                  <a:lnTo>
                    <a:pt x="0" y="15424"/>
                  </a:lnTo>
                  <a:lnTo>
                    <a:pt x="17867" y="25726"/>
                  </a:lnTo>
                  <a:lnTo>
                    <a:pt x="18162" y="25884"/>
                  </a:lnTo>
                  <a:lnTo>
                    <a:pt x="18477" y="26022"/>
                  </a:lnTo>
                  <a:lnTo>
                    <a:pt x="18792" y="26120"/>
                  </a:lnTo>
                  <a:lnTo>
                    <a:pt x="19127" y="26219"/>
                  </a:lnTo>
                  <a:lnTo>
                    <a:pt x="19482" y="26278"/>
                  </a:lnTo>
                  <a:lnTo>
                    <a:pt x="19836" y="26337"/>
                  </a:lnTo>
                  <a:lnTo>
                    <a:pt x="20211" y="26376"/>
                  </a:lnTo>
                  <a:lnTo>
                    <a:pt x="20939" y="26376"/>
                  </a:lnTo>
                  <a:lnTo>
                    <a:pt x="21294" y="26337"/>
                  </a:lnTo>
                  <a:lnTo>
                    <a:pt x="21649" y="26278"/>
                  </a:lnTo>
                  <a:lnTo>
                    <a:pt x="22003" y="26219"/>
                  </a:lnTo>
                  <a:lnTo>
                    <a:pt x="22338" y="26120"/>
                  </a:lnTo>
                  <a:lnTo>
                    <a:pt x="22673" y="26022"/>
                  </a:lnTo>
                  <a:lnTo>
                    <a:pt x="22968" y="25884"/>
                  </a:lnTo>
                  <a:lnTo>
                    <a:pt x="23264" y="25726"/>
                  </a:lnTo>
                  <a:lnTo>
                    <a:pt x="44420" y="13435"/>
                  </a:lnTo>
                  <a:lnTo>
                    <a:pt x="44676" y="13257"/>
                  </a:lnTo>
                  <a:lnTo>
                    <a:pt x="44912" y="1308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292"/>
                  </a:lnTo>
                  <a:lnTo>
                    <a:pt x="45523" y="12075"/>
                  </a:lnTo>
                  <a:lnTo>
                    <a:pt x="45523" y="11878"/>
                  </a:lnTo>
                  <a:lnTo>
                    <a:pt x="45503" y="11662"/>
                  </a:lnTo>
                  <a:lnTo>
                    <a:pt x="45464" y="11445"/>
                  </a:lnTo>
                  <a:lnTo>
                    <a:pt x="45365" y="11248"/>
                  </a:lnTo>
                  <a:lnTo>
                    <a:pt x="45247" y="11051"/>
                  </a:lnTo>
                  <a:lnTo>
                    <a:pt x="45089" y="10854"/>
                  </a:lnTo>
                  <a:lnTo>
                    <a:pt x="44892" y="10657"/>
                  </a:lnTo>
                  <a:lnTo>
                    <a:pt x="44676" y="10480"/>
                  </a:lnTo>
                  <a:lnTo>
                    <a:pt x="44400" y="10303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264025" y="1687400"/>
              <a:ext cx="1138075" cy="382175"/>
            </a:xfrm>
            <a:custGeom>
              <a:avLst/>
              <a:gdLst/>
              <a:ahLst/>
              <a:cxnLst/>
              <a:rect l="l" t="t" r="r" b="b"/>
              <a:pathLst>
                <a:path w="45523" h="15287" extrusionOk="0">
                  <a:moveTo>
                    <a:pt x="45464" y="1"/>
                  </a:moveTo>
                  <a:lnTo>
                    <a:pt x="45247" y="40"/>
                  </a:lnTo>
                  <a:lnTo>
                    <a:pt x="45089" y="80"/>
                  </a:lnTo>
                  <a:lnTo>
                    <a:pt x="44912" y="159"/>
                  </a:lnTo>
                  <a:lnTo>
                    <a:pt x="44676" y="257"/>
                  </a:lnTo>
                  <a:lnTo>
                    <a:pt x="44420" y="395"/>
                  </a:lnTo>
                  <a:lnTo>
                    <a:pt x="23264" y="12706"/>
                  </a:lnTo>
                  <a:lnTo>
                    <a:pt x="22968" y="12844"/>
                  </a:lnTo>
                  <a:lnTo>
                    <a:pt x="22673" y="12982"/>
                  </a:lnTo>
                  <a:lnTo>
                    <a:pt x="22338" y="13100"/>
                  </a:lnTo>
                  <a:lnTo>
                    <a:pt x="22003" y="13179"/>
                  </a:lnTo>
                  <a:lnTo>
                    <a:pt x="21649" y="13258"/>
                  </a:lnTo>
                  <a:lnTo>
                    <a:pt x="21294" y="13297"/>
                  </a:lnTo>
                  <a:lnTo>
                    <a:pt x="20939" y="13337"/>
                  </a:lnTo>
                  <a:lnTo>
                    <a:pt x="20211" y="13337"/>
                  </a:lnTo>
                  <a:lnTo>
                    <a:pt x="19836" y="13297"/>
                  </a:lnTo>
                  <a:lnTo>
                    <a:pt x="19482" y="13258"/>
                  </a:lnTo>
                  <a:lnTo>
                    <a:pt x="19127" y="13179"/>
                  </a:lnTo>
                  <a:lnTo>
                    <a:pt x="18792" y="13100"/>
                  </a:lnTo>
                  <a:lnTo>
                    <a:pt x="18477" y="12982"/>
                  </a:lnTo>
                  <a:lnTo>
                    <a:pt x="18162" y="12844"/>
                  </a:lnTo>
                  <a:lnTo>
                    <a:pt x="17867" y="12706"/>
                  </a:lnTo>
                  <a:lnTo>
                    <a:pt x="847" y="2995"/>
                  </a:lnTo>
                  <a:lnTo>
                    <a:pt x="0" y="3547"/>
                  </a:lnTo>
                  <a:lnTo>
                    <a:pt x="0" y="4335"/>
                  </a:lnTo>
                  <a:lnTo>
                    <a:pt x="17867" y="14656"/>
                  </a:lnTo>
                  <a:lnTo>
                    <a:pt x="18162" y="14794"/>
                  </a:lnTo>
                  <a:lnTo>
                    <a:pt x="18457" y="14932"/>
                  </a:lnTo>
                  <a:lnTo>
                    <a:pt x="18792" y="15050"/>
                  </a:lnTo>
                  <a:lnTo>
                    <a:pt x="19127" y="15129"/>
                  </a:lnTo>
                  <a:lnTo>
                    <a:pt x="19482" y="15208"/>
                  </a:lnTo>
                  <a:lnTo>
                    <a:pt x="19836" y="15247"/>
                  </a:lnTo>
                  <a:lnTo>
                    <a:pt x="20191" y="15287"/>
                  </a:lnTo>
                  <a:lnTo>
                    <a:pt x="20920" y="15287"/>
                  </a:lnTo>
                  <a:lnTo>
                    <a:pt x="21294" y="15247"/>
                  </a:lnTo>
                  <a:lnTo>
                    <a:pt x="21649" y="15208"/>
                  </a:lnTo>
                  <a:lnTo>
                    <a:pt x="22003" y="15129"/>
                  </a:lnTo>
                  <a:lnTo>
                    <a:pt x="22338" y="15050"/>
                  </a:lnTo>
                  <a:lnTo>
                    <a:pt x="22653" y="14932"/>
                  </a:lnTo>
                  <a:lnTo>
                    <a:pt x="22968" y="14794"/>
                  </a:lnTo>
                  <a:lnTo>
                    <a:pt x="23264" y="14656"/>
                  </a:lnTo>
                  <a:lnTo>
                    <a:pt x="44420" y="2345"/>
                  </a:lnTo>
                  <a:lnTo>
                    <a:pt x="44676" y="2187"/>
                  </a:lnTo>
                  <a:lnTo>
                    <a:pt x="44892" y="2010"/>
                  </a:lnTo>
                  <a:lnTo>
                    <a:pt x="45089" y="1813"/>
                  </a:lnTo>
                  <a:lnTo>
                    <a:pt x="45247" y="1616"/>
                  </a:lnTo>
                  <a:lnTo>
                    <a:pt x="45365" y="1419"/>
                  </a:lnTo>
                  <a:lnTo>
                    <a:pt x="45444" y="1222"/>
                  </a:lnTo>
                  <a:lnTo>
                    <a:pt x="45503" y="1006"/>
                  </a:lnTo>
                  <a:lnTo>
                    <a:pt x="45523" y="809"/>
                  </a:lnTo>
                  <a:lnTo>
                    <a:pt x="45523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264025" y="1390450"/>
              <a:ext cx="1138075" cy="659925"/>
            </a:xfrm>
            <a:custGeom>
              <a:avLst/>
              <a:gdLst/>
              <a:ahLst/>
              <a:cxnLst/>
              <a:rect l="l" t="t" r="r" b="b"/>
              <a:pathLst>
                <a:path w="45523" h="26397" extrusionOk="0">
                  <a:moveTo>
                    <a:pt x="26534" y="1"/>
                  </a:moveTo>
                  <a:lnTo>
                    <a:pt x="2206" y="13947"/>
                  </a:lnTo>
                  <a:lnTo>
                    <a:pt x="0" y="15425"/>
                  </a:lnTo>
                  <a:lnTo>
                    <a:pt x="17867" y="25747"/>
                  </a:lnTo>
                  <a:lnTo>
                    <a:pt x="18162" y="25904"/>
                  </a:lnTo>
                  <a:lnTo>
                    <a:pt x="18477" y="26022"/>
                  </a:lnTo>
                  <a:lnTo>
                    <a:pt x="18792" y="26140"/>
                  </a:lnTo>
                  <a:lnTo>
                    <a:pt x="19127" y="26219"/>
                  </a:lnTo>
                  <a:lnTo>
                    <a:pt x="19482" y="26298"/>
                  </a:lnTo>
                  <a:lnTo>
                    <a:pt x="19836" y="26357"/>
                  </a:lnTo>
                  <a:lnTo>
                    <a:pt x="20211" y="26377"/>
                  </a:lnTo>
                  <a:lnTo>
                    <a:pt x="20565" y="26397"/>
                  </a:lnTo>
                  <a:lnTo>
                    <a:pt x="20939" y="26377"/>
                  </a:lnTo>
                  <a:lnTo>
                    <a:pt x="21294" y="26357"/>
                  </a:lnTo>
                  <a:lnTo>
                    <a:pt x="21649" y="26298"/>
                  </a:lnTo>
                  <a:lnTo>
                    <a:pt x="22003" y="26219"/>
                  </a:lnTo>
                  <a:lnTo>
                    <a:pt x="22338" y="26140"/>
                  </a:lnTo>
                  <a:lnTo>
                    <a:pt x="22673" y="26022"/>
                  </a:lnTo>
                  <a:lnTo>
                    <a:pt x="22968" y="25904"/>
                  </a:lnTo>
                  <a:lnTo>
                    <a:pt x="23264" y="25747"/>
                  </a:lnTo>
                  <a:lnTo>
                    <a:pt x="44420" y="13455"/>
                  </a:lnTo>
                  <a:lnTo>
                    <a:pt x="44676" y="13278"/>
                  </a:lnTo>
                  <a:lnTo>
                    <a:pt x="44912" y="13100"/>
                  </a:lnTo>
                  <a:lnTo>
                    <a:pt x="45109" y="12903"/>
                  </a:lnTo>
                  <a:lnTo>
                    <a:pt x="45247" y="12706"/>
                  </a:lnTo>
                  <a:lnTo>
                    <a:pt x="45385" y="12509"/>
                  </a:lnTo>
                  <a:lnTo>
                    <a:pt x="45464" y="12312"/>
                  </a:lnTo>
                  <a:lnTo>
                    <a:pt x="45523" y="12096"/>
                  </a:lnTo>
                  <a:lnTo>
                    <a:pt x="45523" y="11879"/>
                  </a:lnTo>
                  <a:lnTo>
                    <a:pt x="45503" y="11682"/>
                  </a:lnTo>
                  <a:lnTo>
                    <a:pt x="45464" y="11465"/>
                  </a:lnTo>
                  <a:lnTo>
                    <a:pt x="45365" y="11249"/>
                  </a:lnTo>
                  <a:lnTo>
                    <a:pt x="45247" y="11052"/>
                  </a:lnTo>
                  <a:lnTo>
                    <a:pt x="45089" y="10855"/>
                  </a:lnTo>
                  <a:lnTo>
                    <a:pt x="44892" y="10677"/>
                  </a:lnTo>
                  <a:lnTo>
                    <a:pt x="44676" y="10500"/>
                  </a:lnTo>
                  <a:lnTo>
                    <a:pt x="44400" y="10323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308350" y="1371750"/>
              <a:ext cx="1061250" cy="616075"/>
            </a:xfrm>
            <a:custGeom>
              <a:avLst/>
              <a:gdLst/>
              <a:ahLst/>
              <a:cxnLst/>
              <a:rect l="l" t="t" r="r" b="b"/>
              <a:pathLst>
                <a:path w="42450" h="24643" extrusionOk="0">
                  <a:moveTo>
                    <a:pt x="25411" y="0"/>
                  </a:moveTo>
                  <a:lnTo>
                    <a:pt x="0" y="14715"/>
                  </a:lnTo>
                  <a:lnTo>
                    <a:pt x="16094" y="24013"/>
                  </a:lnTo>
                  <a:lnTo>
                    <a:pt x="16369" y="24170"/>
                  </a:lnTo>
                  <a:lnTo>
                    <a:pt x="16665" y="24288"/>
                  </a:lnTo>
                  <a:lnTo>
                    <a:pt x="16980" y="24387"/>
                  </a:lnTo>
                  <a:lnTo>
                    <a:pt x="17295" y="24485"/>
                  </a:lnTo>
                  <a:lnTo>
                    <a:pt x="17630" y="24544"/>
                  </a:lnTo>
                  <a:lnTo>
                    <a:pt x="17965" y="24603"/>
                  </a:lnTo>
                  <a:lnTo>
                    <a:pt x="18319" y="24623"/>
                  </a:lnTo>
                  <a:lnTo>
                    <a:pt x="18674" y="24643"/>
                  </a:lnTo>
                  <a:lnTo>
                    <a:pt x="19009" y="24623"/>
                  </a:lnTo>
                  <a:lnTo>
                    <a:pt x="19363" y="24603"/>
                  </a:lnTo>
                  <a:lnTo>
                    <a:pt x="19698" y="24544"/>
                  </a:lnTo>
                  <a:lnTo>
                    <a:pt x="20033" y="24485"/>
                  </a:lnTo>
                  <a:lnTo>
                    <a:pt x="20348" y="24387"/>
                  </a:lnTo>
                  <a:lnTo>
                    <a:pt x="20664" y="24288"/>
                  </a:lnTo>
                  <a:lnTo>
                    <a:pt x="20959" y="24170"/>
                  </a:lnTo>
                  <a:lnTo>
                    <a:pt x="21235" y="24013"/>
                  </a:lnTo>
                  <a:lnTo>
                    <a:pt x="41406" y="12292"/>
                  </a:lnTo>
                  <a:lnTo>
                    <a:pt x="41642" y="12135"/>
                  </a:lnTo>
                  <a:lnTo>
                    <a:pt x="41859" y="11977"/>
                  </a:lnTo>
                  <a:lnTo>
                    <a:pt x="42036" y="11780"/>
                  </a:lnTo>
                  <a:lnTo>
                    <a:pt x="42194" y="11603"/>
                  </a:lnTo>
                  <a:lnTo>
                    <a:pt x="42312" y="11406"/>
                  </a:lnTo>
                  <a:lnTo>
                    <a:pt x="42391" y="11209"/>
                  </a:lnTo>
                  <a:lnTo>
                    <a:pt x="42430" y="11012"/>
                  </a:lnTo>
                  <a:lnTo>
                    <a:pt x="42450" y="10815"/>
                  </a:lnTo>
                  <a:lnTo>
                    <a:pt x="42430" y="10618"/>
                  </a:lnTo>
                  <a:lnTo>
                    <a:pt x="42391" y="10401"/>
                  </a:lnTo>
                  <a:lnTo>
                    <a:pt x="42312" y="10204"/>
                  </a:lnTo>
                  <a:lnTo>
                    <a:pt x="42194" y="10027"/>
                  </a:lnTo>
                  <a:lnTo>
                    <a:pt x="42036" y="9830"/>
                  </a:lnTo>
                  <a:lnTo>
                    <a:pt x="41859" y="9653"/>
                  </a:lnTo>
                  <a:lnTo>
                    <a:pt x="41642" y="9475"/>
                  </a:lnTo>
                  <a:lnTo>
                    <a:pt x="41386" y="9318"/>
                  </a:lnTo>
                  <a:lnTo>
                    <a:pt x="25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308350" y="1642100"/>
              <a:ext cx="1061250" cy="392025"/>
            </a:xfrm>
            <a:custGeom>
              <a:avLst/>
              <a:gdLst/>
              <a:ahLst/>
              <a:cxnLst/>
              <a:rect l="l" t="t" r="r" b="b"/>
              <a:pathLst>
                <a:path w="42450" h="15681" extrusionOk="0">
                  <a:moveTo>
                    <a:pt x="42450" y="1"/>
                  </a:moveTo>
                  <a:lnTo>
                    <a:pt x="42430" y="198"/>
                  </a:lnTo>
                  <a:lnTo>
                    <a:pt x="42391" y="414"/>
                  </a:lnTo>
                  <a:lnTo>
                    <a:pt x="42312" y="592"/>
                  </a:lnTo>
                  <a:lnTo>
                    <a:pt x="42194" y="789"/>
                  </a:lnTo>
                  <a:lnTo>
                    <a:pt x="42036" y="986"/>
                  </a:lnTo>
                  <a:lnTo>
                    <a:pt x="41859" y="1163"/>
                  </a:lnTo>
                  <a:lnTo>
                    <a:pt x="41642" y="1321"/>
                  </a:lnTo>
                  <a:lnTo>
                    <a:pt x="41406" y="1478"/>
                  </a:lnTo>
                  <a:lnTo>
                    <a:pt x="21235" y="13199"/>
                  </a:lnTo>
                  <a:lnTo>
                    <a:pt x="20959" y="13356"/>
                  </a:lnTo>
                  <a:lnTo>
                    <a:pt x="20664" y="13474"/>
                  </a:lnTo>
                  <a:lnTo>
                    <a:pt x="20348" y="13573"/>
                  </a:lnTo>
                  <a:lnTo>
                    <a:pt x="20033" y="13671"/>
                  </a:lnTo>
                  <a:lnTo>
                    <a:pt x="19698" y="13730"/>
                  </a:lnTo>
                  <a:lnTo>
                    <a:pt x="19363" y="13789"/>
                  </a:lnTo>
                  <a:lnTo>
                    <a:pt x="19009" y="13809"/>
                  </a:lnTo>
                  <a:lnTo>
                    <a:pt x="18674" y="13829"/>
                  </a:lnTo>
                  <a:lnTo>
                    <a:pt x="18319" y="13809"/>
                  </a:lnTo>
                  <a:lnTo>
                    <a:pt x="17965" y="13789"/>
                  </a:lnTo>
                  <a:lnTo>
                    <a:pt x="17630" y="13730"/>
                  </a:lnTo>
                  <a:lnTo>
                    <a:pt x="17295" y="13671"/>
                  </a:lnTo>
                  <a:lnTo>
                    <a:pt x="16980" y="13573"/>
                  </a:lnTo>
                  <a:lnTo>
                    <a:pt x="16665" y="13474"/>
                  </a:lnTo>
                  <a:lnTo>
                    <a:pt x="16369" y="13356"/>
                  </a:lnTo>
                  <a:lnTo>
                    <a:pt x="16094" y="13199"/>
                  </a:lnTo>
                  <a:lnTo>
                    <a:pt x="0" y="3901"/>
                  </a:lnTo>
                  <a:lnTo>
                    <a:pt x="0" y="5753"/>
                  </a:lnTo>
                  <a:lnTo>
                    <a:pt x="16094" y="15070"/>
                  </a:lnTo>
                  <a:lnTo>
                    <a:pt x="16369" y="15208"/>
                  </a:lnTo>
                  <a:lnTo>
                    <a:pt x="16665" y="15326"/>
                  </a:lnTo>
                  <a:lnTo>
                    <a:pt x="16960" y="15444"/>
                  </a:lnTo>
                  <a:lnTo>
                    <a:pt x="17295" y="15523"/>
                  </a:lnTo>
                  <a:lnTo>
                    <a:pt x="17630" y="15582"/>
                  </a:lnTo>
                  <a:lnTo>
                    <a:pt x="17965" y="15641"/>
                  </a:lnTo>
                  <a:lnTo>
                    <a:pt x="18319" y="15661"/>
                  </a:lnTo>
                  <a:lnTo>
                    <a:pt x="18654" y="15681"/>
                  </a:lnTo>
                  <a:lnTo>
                    <a:pt x="19009" y="15661"/>
                  </a:lnTo>
                  <a:lnTo>
                    <a:pt x="19363" y="15641"/>
                  </a:lnTo>
                  <a:lnTo>
                    <a:pt x="19698" y="15582"/>
                  </a:lnTo>
                  <a:lnTo>
                    <a:pt x="20033" y="15523"/>
                  </a:lnTo>
                  <a:lnTo>
                    <a:pt x="20348" y="15444"/>
                  </a:lnTo>
                  <a:lnTo>
                    <a:pt x="20664" y="15326"/>
                  </a:lnTo>
                  <a:lnTo>
                    <a:pt x="20959" y="15208"/>
                  </a:lnTo>
                  <a:lnTo>
                    <a:pt x="21235" y="15070"/>
                  </a:lnTo>
                  <a:lnTo>
                    <a:pt x="41386" y="3349"/>
                  </a:lnTo>
                  <a:lnTo>
                    <a:pt x="41642" y="3172"/>
                  </a:lnTo>
                  <a:lnTo>
                    <a:pt x="41859" y="3015"/>
                  </a:lnTo>
                  <a:lnTo>
                    <a:pt x="42036" y="2837"/>
                  </a:lnTo>
                  <a:lnTo>
                    <a:pt x="42194" y="2640"/>
                  </a:lnTo>
                  <a:lnTo>
                    <a:pt x="42292" y="2463"/>
                  </a:lnTo>
                  <a:lnTo>
                    <a:pt x="42391" y="2266"/>
                  </a:lnTo>
                  <a:lnTo>
                    <a:pt x="42430" y="2069"/>
                  </a:lnTo>
                  <a:lnTo>
                    <a:pt x="42450" y="1872"/>
                  </a:lnTo>
                  <a:lnTo>
                    <a:pt x="42450" y="1"/>
                  </a:lnTo>
                  <a:close/>
                </a:path>
              </a:pathLst>
            </a:custGeom>
            <a:solidFill>
              <a:srgbClr val="D9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837225" y="1975500"/>
              <a:ext cx="425525" cy="294500"/>
            </a:xfrm>
            <a:custGeom>
              <a:avLst/>
              <a:gdLst/>
              <a:ahLst/>
              <a:cxnLst/>
              <a:rect l="l" t="t" r="r" b="b"/>
              <a:pathLst>
                <a:path w="17021" h="11780" extrusionOk="0">
                  <a:moveTo>
                    <a:pt x="17020" y="0"/>
                  </a:moveTo>
                  <a:lnTo>
                    <a:pt x="16213" y="60"/>
                  </a:lnTo>
                  <a:lnTo>
                    <a:pt x="14696" y="138"/>
                  </a:lnTo>
                  <a:lnTo>
                    <a:pt x="730" y="9495"/>
                  </a:lnTo>
                  <a:lnTo>
                    <a:pt x="671" y="9456"/>
                  </a:lnTo>
                  <a:lnTo>
                    <a:pt x="592" y="9436"/>
                  </a:lnTo>
                  <a:lnTo>
                    <a:pt x="513" y="9475"/>
                  </a:lnTo>
                  <a:lnTo>
                    <a:pt x="434" y="9515"/>
                  </a:lnTo>
                  <a:lnTo>
                    <a:pt x="395" y="9574"/>
                  </a:lnTo>
                  <a:lnTo>
                    <a:pt x="375" y="9653"/>
                  </a:lnTo>
                  <a:lnTo>
                    <a:pt x="395" y="9712"/>
                  </a:lnTo>
                  <a:lnTo>
                    <a:pt x="415" y="9731"/>
                  </a:lnTo>
                  <a:lnTo>
                    <a:pt x="237" y="9909"/>
                  </a:lnTo>
                  <a:lnTo>
                    <a:pt x="119" y="10086"/>
                  </a:lnTo>
                  <a:lnTo>
                    <a:pt x="40" y="10283"/>
                  </a:lnTo>
                  <a:lnTo>
                    <a:pt x="1" y="10480"/>
                  </a:lnTo>
                  <a:lnTo>
                    <a:pt x="21" y="10697"/>
                  </a:lnTo>
                  <a:lnTo>
                    <a:pt x="40" y="10874"/>
                  </a:lnTo>
                  <a:lnTo>
                    <a:pt x="119" y="11071"/>
                  </a:lnTo>
                  <a:lnTo>
                    <a:pt x="218" y="11248"/>
                  </a:lnTo>
                  <a:lnTo>
                    <a:pt x="336" y="11406"/>
                  </a:lnTo>
                  <a:lnTo>
                    <a:pt x="493" y="11544"/>
                  </a:lnTo>
                  <a:lnTo>
                    <a:pt x="651" y="11642"/>
                  </a:lnTo>
                  <a:lnTo>
                    <a:pt x="828" y="11721"/>
                  </a:lnTo>
                  <a:lnTo>
                    <a:pt x="1025" y="11780"/>
                  </a:lnTo>
                  <a:lnTo>
                    <a:pt x="1242" y="11780"/>
                  </a:lnTo>
                  <a:lnTo>
                    <a:pt x="1459" y="11741"/>
                  </a:lnTo>
                  <a:lnTo>
                    <a:pt x="1675" y="11662"/>
                  </a:lnTo>
                  <a:lnTo>
                    <a:pt x="1675" y="11681"/>
                  </a:lnTo>
                  <a:lnTo>
                    <a:pt x="3921" y="10184"/>
                  </a:lnTo>
                  <a:lnTo>
                    <a:pt x="8826" y="6895"/>
                  </a:lnTo>
                  <a:lnTo>
                    <a:pt x="15976" y="2088"/>
                  </a:lnTo>
                  <a:lnTo>
                    <a:pt x="16666" y="749"/>
                  </a:lnTo>
                  <a:lnTo>
                    <a:pt x="17020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5209525" y="1946450"/>
              <a:ext cx="58150" cy="51725"/>
            </a:xfrm>
            <a:custGeom>
              <a:avLst/>
              <a:gdLst/>
              <a:ahLst/>
              <a:cxnLst/>
              <a:rect l="l" t="t" r="r" b="b"/>
              <a:pathLst>
                <a:path w="2326" h="2069" extrusionOk="0">
                  <a:moveTo>
                    <a:pt x="2325" y="0"/>
                  </a:moveTo>
                  <a:lnTo>
                    <a:pt x="1" y="118"/>
                  </a:lnTo>
                  <a:lnTo>
                    <a:pt x="1281" y="2069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38" y="197"/>
                  </a:lnTo>
                  <a:lnTo>
                    <a:pt x="257" y="355"/>
                  </a:lnTo>
                  <a:lnTo>
                    <a:pt x="355" y="532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5247450" y="1946450"/>
              <a:ext cx="20225" cy="1000"/>
            </a:xfrm>
            <a:custGeom>
              <a:avLst/>
              <a:gdLst/>
              <a:ahLst/>
              <a:cxnLst/>
              <a:rect l="l" t="t" r="r" b="b"/>
              <a:pathLst>
                <a:path w="809" h="40" extrusionOk="0">
                  <a:moveTo>
                    <a:pt x="808" y="0"/>
                  </a:moveTo>
                  <a:lnTo>
                    <a:pt x="1" y="4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5247450" y="1946450"/>
              <a:ext cx="20225" cy="18250"/>
            </a:xfrm>
            <a:custGeom>
              <a:avLst/>
              <a:gdLst/>
              <a:ahLst/>
              <a:cxnLst/>
              <a:rect l="l" t="t" r="r" b="b"/>
              <a:pathLst>
                <a:path w="809" h="730" extrusionOk="0">
                  <a:moveTo>
                    <a:pt x="808" y="0"/>
                  </a:moveTo>
                  <a:lnTo>
                    <a:pt x="1" y="40"/>
                  </a:lnTo>
                  <a:lnTo>
                    <a:pt x="158" y="237"/>
                  </a:lnTo>
                  <a:lnTo>
                    <a:pt x="296" y="434"/>
                  </a:lnTo>
                  <a:lnTo>
                    <a:pt x="454" y="7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854975" y="1949400"/>
              <a:ext cx="386600" cy="286625"/>
            </a:xfrm>
            <a:custGeom>
              <a:avLst/>
              <a:gdLst/>
              <a:ahLst/>
              <a:cxnLst/>
              <a:rect l="l" t="t" r="r" b="b"/>
              <a:pathLst>
                <a:path w="15464" h="11465" extrusionOk="0">
                  <a:moveTo>
                    <a:pt x="14183" y="0"/>
                  </a:moveTo>
                  <a:lnTo>
                    <a:pt x="0" y="9515"/>
                  </a:lnTo>
                  <a:lnTo>
                    <a:pt x="276" y="9672"/>
                  </a:lnTo>
                  <a:lnTo>
                    <a:pt x="512" y="9850"/>
                  </a:lnTo>
                  <a:lnTo>
                    <a:pt x="729" y="10066"/>
                  </a:lnTo>
                  <a:lnTo>
                    <a:pt x="906" y="10322"/>
                  </a:lnTo>
                  <a:lnTo>
                    <a:pt x="1064" y="10578"/>
                  </a:lnTo>
                  <a:lnTo>
                    <a:pt x="1162" y="10854"/>
                  </a:lnTo>
                  <a:lnTo>
                    <a:pt x="1241" y="11150"/>
                  </a:lnTo>
                  <a:lnTo>
                    <a:pt x="1280" y="11465"/>
                  </a:lnTo>
                  <a:lnTo>
                    <a:pt x="15463" y="1951"/>
                  </a:lnTo>
                  <a:lnTo>
                    <a:pt x="15424" y="1655"/>
                  </a:lnTo>
                  <a:lnTo>
                    <a:pt x="15345" y="1360"/>
                  </a:lnTo>
                  <a:lnTo>
                    <a:pt x="15227" y="1084"/>
                  </a:lnTo>
                  <a:lnTo>
                    <a:pt x="15089" y="808"/>
                  </a:lnTo>
                  <a:lnTo>
                    <a:pt x="14912" y="572"/>
                  </a:lnTo>
                  <a:lnTo>
                    <a:pt x="14695" y="355"/>
                  </a:lnTo>
                  <a:lnTo>
                    <a:pt x="14439" y="158"/>
                  </a:lnTo>
                  <a:lnTo>
                    <a:pt x="14183" y="0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4842150" y="2187250"/>
              <a:ext cx="44850" cy="53225"/>
            </a:xfrm>
            <a:custGeom>
              <a:avLst/>
              <a:gdLst/>
              <a:ahLst/>
              <a:cxnLst/>
              <a:rect l="l" t="t" r="r" b="b"/>
              <a:pathLst>
                <a:path w="1794" h="2129" extrusionOk="0">
                  <a:moveTo>
                    <a:pt x="513" y="1"/>
                  </a:moveTo>
                  <a:lnTo>
                    <a:pt x="415" y="60"/>
                  </a:lnTo>
                  <a:lnTo>
                    <a:pt x="336" y="158"/>
                  </a:lnTo>
                  <a:lnTo>
                    <a:pt x="257" y="237"/>
                  </a:lnTo>
                  <a:lnTo>
                    <a:pt x="178" y="336"/>
                  </a:lnTo>
                  <a:lnTo>
                    <a:pt x="119" y="434"/>
                  </a:lnTo>
                  <a:lnTo>
                    <a:pt x="40" y="651"/>
                  </a:lnTo>
                  <a:lnTo>
                    <a:pt x="1" y="848"/>
                  </a:lnTo>
                  <a:lnTo>
                    <a:pt x="1" y="1045"/>
                  </a:lnTo>
                  <a:lnTo>
                    <a:pt x="60" y="1261"/>
                  </a:lnTo>
                  <a:lnTo>
                    <a:pt x="119" y="1439"/>
                  </a:lnTo>
                  <a:lnTo>
                    <a:pt x="237" y="1616"/>
                  </a:lnTo>
                  <a:lnTo>
                    <a:pt x="356" y="1774"/>
                  </a:lnTo>
                  <a:lnTo>
                    <a:pt x="513" y="1911"/>
                  </a:lnTo>
                  <a:lnTo>
                    <a:pt x="690" y="2030"/>
                  </a:lnTo>
                  <a:lnTo>
                    <a:pt x="887" y="2089"/>
                  </a:lnTo>
                  <a:lnTo>
                    <a:pt x="1084" y="2128"/>
                  </a:lnTo>
                  <a:lnTo>
                    <a:pt x="1301" y="2128"/>
                  </a:lnTo>
                  <a:lnTo>
                    <a:pt x="1419" y="2108"/>
                  </a:lnTo>
                  <a:lnTo>
                    <a:pt x="1537" y="2069"/>
                  </a:lnTo>
                  <a:lnTo>
                    <a:pt x="1656" y="2030"/>
                  </a:lnTo>
                  <a:lnTo>
                    <a:pt x="1754" y="1971"/>
                  </a:lnTo>
                  <a:lnTo>
                    <a:pt x="1793" y="1951"/>
                  </a:lnTo>
                  <a:lnTo>
                    <a:pt x="1754" y="1636"/>
                  </a:lnTo>
                  <a:lnTo>
                    <a:pt x="1675" y="1340"/>
                  </a:lnTo>
                  <a:lnTo>
                    <a:pt x="1577" y="1064"/>
                  </a:lnTo>
                  <a:lnTo>
                    <a:pt x="1419" y="808"/>
                  </a:lnTo>
                  <a:lnTo>
                    <a:pt x="1242" y="552"/>
                  </a:lnTo>
                  <a:lnTo>
                    <a:pt x="1025" y="336"/>
                  </a:lnTo>
                  <a:lnTo>
                    <a:pt x="789" y="15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4851525" y="2182325"/>
              <a:ext cx="41375" cy="57150"/>
            </a:xfrm>
            <a:custGeom>
              <a:avLst/>
              <a:gdLst/>
              <a:ahLst/>
              <a:cxnLst/>
              <a:rect l="l" t="t" r="r" b="b"/>
              <a:pathLst>
                <a:path w="1655" h="2286" extrusionOk="0">
                  <a:moveTo>
                    <a:pt x="217" y="1"/>
                  </a:moveTo>
                  <a:lnTo>
                    <a:pt x="138" y="20"/>
                  </a:lnTo>
                  <a:lnTo>
                    <a:pt x="59" y="79"/>
                  </a:lnTo>
                  <a:lnTo>
                    <a:pt x="20" y="119"/>
                  </a:lnTo>
                  <a:lnTo>
                    <a:pt x="0" y="198"/>
                  </a:lnTo>
                  <a:lnTo>
                    <a:pt x="20" y="276"/>
                  </a:lnTo>
                  <a:lnTo>
                    <a:pt x="79" y="316"/>
                  </a:lnTo>
                  <a:lnTo>
                    <a:pt x="315" y="473"/>
                  </a:lnTo>
                  <a:lnTo>
                    <a:pt x="552" y="651"/>
                  </a:lnTo>
                  <a:lnTo>
                    <a:pt x="749" y="848"/>
                  </a:lnTo>
                  <a:lnTo>
                    <a:pt x="926" y="1084"/>
                  </a:lnTo>
                  <a:lnTo>
                    <a:pt x="1064" y="1320"/>
                  </a:lnTo>
                  <a:lnTo>
                    <a:pt x="1162" y="1596"/>
                  </a:lnTo>
                  <a:lnTo>
                    <a:pt x="1241" y="1872"/>
                  </a:lnTo>
                  <a:lnTo>
                    <a:pt x="1281" y="2148"/>
                  </a:lnTo>
                  <a:lnTo>
                    <a:pt x="1300" y="2227"/>
                  </a:lnTo>
                  <a:lnTo>
                    <a:pt x="1359" y="2266"/>
                  </a:lnTo>
                  <a:lnTo>
                    <a:pt x="1438" y="2286"/>
                  </a:lnTo>
                  <a:lnTo>
                    <a:pt x="1497" y="2266"/>
                  </a:lnTo>
                  <a:lnTo>
                    <a:pt x="1576" y="2207"/>
                  </a:lnTo>
                  <a:lnTo>
                    <a:pt x="1635" y="2148"/>
                  </a:lnTo>
                  <a:lnTo>
                    <a:pt x="1655" y="2089"/>
                  </a:lnTo>
                  <a:lnTo>
                    <a:pt x="1615" y="1754"/>
                  </a:lnTo>
                  <a:lnTo>
                    <a:pt x="1517" y="1439"/>
                  </a:lnTo>
                  <a:lnTo>
                    <a:pt x="1399" y="1143"/>
                  </a:lnTo>
                  <a:lnTo>
                    <a:pt x="1241" y="867"/>
                  </a:lnTo>
                  <a:lnTo>
                    <a:pt x="1044" y="611"/>
                  </a:lnTo>
                  <a:lnTo>
                    <a:pt x="828" y="375"/>
                  </a:lnTo>
                  <a:lnTo>
                    <a:pt x="571" y="17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5030275" y="1975000"/>
              <a:ext cx="375775" cy="357050"/>
            </a:xfrm>
            <a:custGeom>
              <a:avLst/>
              <a:gdLst/>
              <a:ahLst/>
              <a:cxnLst/>
              <a:rect l="l" t="t" r="r" b="b"/>
              <a:pathLst>
                <a:path w="15031" h="14282" extrusionOk="0">
                  <a:moveTo>
                    <a:pt x="15030" y="1"/>
                  </a:moveTo>
                  <a:lnTo>
                    <a:pt x="14223" y="178"/>
                  </a:lnTo>
                  <a:lnTo>
                    <a:pt x="12745" y="513"/>
                  </a:lnTo>
                  <a:lnTo>
                    <a:pt x="552" y="12095"/>
                  </a:lnTo>
                  <a:lnTo>
                    <a:pt x="473" y="12056"/>
                  </a:lnTo>
                  <a:lnTo>
                    <a:pt x="414" y="12056"/>
                  </a:lnTo>
                  <a:lnTo>
                    <a:pt x="336" y="12095"/>
                  </a:lnTo>
                  <a:lnTo>
                    <a:pt x="276" y="12155"/>
                  </a:lnTo>
                  <a:lnTo>
                    <a:pt x="237" y="12214"/>
                  </a:lnTo>
                  <a:lnTo>
                    <a:pt x="217" y="12292"/>
                  </a:lnTo>
                  <a:lnTo>
                    <a:pt x="257" y="12371"/>
                  </a:lnTo>
                  <a:lnTo>
                    <a:pt x="276" y="12371"/>
                  </a:lnTo>
                  <a:lnTo>
                    <a:pt x="139" y="12568"/>
                  </a:lnTo>
                  <a:lnTo>
                    <a:pt x="60" y="12785"/>
                  </a:lnTo>
                  <a:lnTo>
                    <a:pt x="20" y="12982"/>
                  </a:lnTo>
                  <a:lnTo>
                    <a:pt x="1" y="13179"/>
                  </a:lnTo>
                  <a:lnTo>
                    <a:pt x="40" y="13376"/>
                  </a:lnTo>
                  <a:lnTo>
                    <a:pt x="119" y="13573"/>
                  </a:lnTo>
                  <a:lnTo>
                    <a:pt x="217" y="13750"/>
                  </a:lnTo>
                  <a:lnTo>
                    <a:pt x="336" y="13888"/>
                  </a:lnTo>
                  <a:lnTo>
                    <a:pt x="493" y="14026"/>
                  </a:lnTo>
                  <a:lnTo>
                    <a:pt x="651" y="14144"/>
                  </a:lnTo>
                  <a:lnTo>
                    <a:pt x="828" y="14223"/>
                  </a:lnTo>
                  <a:lnTo>
                    <a:pt x="1025" y="14262"/>
                  </a:lnTo>
                  <a:lnTo>
                    <a:pt x="1222" y="14282"/>
                  </a:lnTo>
                  <a:lnTo>
                    <a:pt x="1439" y="14262"/>
                  </a:lnTo>
                  <a:lnTo>
                    <a:pt x="1636" y="14183"/>
                  </a:lnTo>
                  <a:lnTo>
                    <a:pt x="1852" y="14065"/>
                  </a:lnTo>
                  <a:lnTo>
                    <a:pt x="3802" y="12233"/>
                  </a:lnTo>
                  <a:lnTo>
                    <a:pt x="8097" y="8156"/>
                  </a:lnTo>
                  <a:lnTo>
                    <a:pt x="14341" y="2227"/>
                  </a:lnTo>
                  <a:lnTo>
                    <a:pt x="14794" y="789"/>
                  </a:lnTo>
                  <a:lnTo>
                    <a:pt x="15030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5339050" y="1948900"/>
              <a:ext cx="56650" cy="55675"/>
            </a:xfrm>
            <a:custGeom>
              <a:avLst/>
              <a:gdLst/>
              <a:ahLst/>
              <a:cxnLst/>
              <a:rect l="l" t="t" r="r" b="b"/>
              <a:pathLst>
                <a:path w="2266" h="2227" extrusionOk="0">
                  <a:moveTo>
                    <a:pt x="2266" y="1"/>
                  </a:moveTo>
                  <a:lnTo>
                    <a:pt x="0" y="533"/>
                  </a:lnTo>
                  <a:lnTo>
                    <a:pt x="1596" y="2227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EC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58" y="316"/>
                  </a:lnTo>
                  <a:lnTo>
                    <a:pt x="296" y="454"/>
                  </a:lnTo>
                  <a:lnTo>
                    <a:pt x="434" y="611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B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5375975" y="1948900"/>
              <a:ext cx="19725" cy="4475"/>
            </a:xfrm>
            <a:custGeom>
              <a:avLst/>
              <a:gdLst/>
              <a:ahLst/>
              <a:cxnLst/>
              <a:rect l="l" t="t" r="r" b="b"/>
              <a:pathLst>
                <a:path w="789" h="179" extrusionOk="0">
                  <a:moveTo>
                    <a:pt x="789" y="1"/>
                  </a:moveTo>
                  <a:lnTo>
                    <a:pt x="1" y="17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3C3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5375975" y="194890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789" y="1"/>
                  </a:moveTo>
                  <a:lnTo>
                    <a:pt x="1" y="178"/>
                  </a:lnTo>
                  <a:lnTo>
                    <a:pt x="198" y="355"/>
                  </a:lnTo>
                  <a:lnTo>
                    <a:pt x="375" y="533"/>
                  </a:lnTo>
                  <a:lnTo>
                    <a:pt x="552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5030275" y="1962200"/>
              <a:ext cx="348675" cy="336875"/>
            </a:xfrm>
            <a:custGeom>
              <a:avLst/>
              <a:gdLst/>
              <a:ahLst/>
              <a:cxnLst/>
              <a:rect l="l" t="t" r="r" b="b"/>
              <a:pathLst>
                <a:path w="13947" h="13475" extrusionOk="0">
                  <a:moveTo>
                    <a:pt x="12351" y="1"/>
                  </a:moveTo>
                  <a:lnTo>
                    <a:pt x="1" y="11780"/>
                  </a:lnTo>
                  <a:lnTo>
                    <a:pt x="276" y="11879"/>
                  </a:lnTo>
                  <a:lnTo>
                    <a:pt x="552" y="12036"/>
                  </a:lnTo>
                  <a:lnTo>
                    <a:pt x="808" y="12213"/>
                  </a:lnTo>
                  <a:lnTo>
                    <a:pt x="1025" y="12410"/>
                  </a:lnTo>
                  <a:lnTo>
                    <a:pt x="1202" y="12647"/>
                  </a:lnTo>
                  <a:lnTo>
                    <a:pt x="1380" y="12903"/>
                  </a:lnTo>
                  <a:lnTo>
                    <a:pt x="1498" y="13179"/>
                  </a:lnTo>
                  <a:lnTo>
                    <a:pt x="1596" y="13474"/>
                  </a:lnTo>
                  <a:lnTo>
                    <a:pt x="13947" y="1695"/>
                  </a:lnTo>
                  <a:lnTo>
                    <a:pt x="13849" y="1399"/>
                  </a:lnTo>
                  <a:lnTo>
                    <a:pt x="13730" y="1123"/>
                  </a:lnTo>
                  <a:lnTo>
                    <a:pt x="13573" y="867"/>
                  </a:lnTo>
                  <a:lnTo>
                    <a:pt x="13376" y="631"/>
                  </a:lnTo>
                  <a:lnTo>
                    <a:pt x="13159" y="434"/>
                  </a:lnTo>
                  <a:lnTo>
                    <a:pt x="12903" y="257"/>
                  </a:lnTo>
                  <a:lnTo>
                    <a:pt x="12647" y="99"/>
                  </a:lnTo>
                  <a:lnTo>
                    <a:pt x="12351" y="1"/>
                  </a:lnTo>
                  <a:close/>
                </a:path>
              </a:pathLst>
            </a:custGeom>
            <a:solidFill>
              <a:srgbClr val="475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5021425" y="2256700"/>
              <a:ext cx="48775" cy="50250"/>
            </a:xfrm>
            <a:custGeom>
              <a:avLst/>
              <a:gdLst/>
              <a:ahLst/>
              <a:cxnLst/>
              <a:rect l="l" t="t" r="r" b="b"/>
              <a:pathLst>
                <a:path w="1951" h="2010" extrusionOk="0">
                  <a:moveTo>
                    <a:pt x="355" y="0"/>
                  </a:moveTo>
                  <a:lnTo>
                    <a:pt x="276" y="79"/>
                  </a:lnTo>
                  <a:lnTo>
                    <a:pt x="197" y="177"/>
                  </a:lnTo>
                  <a:lnTo>
                    <a:pt x="118" y="296"/>
                  </a:lnTo>
                  <a:lnTo>
                    <a:pt x="79" y="394"/>
                  </a:lnTo>
                  <a:lnTo>
                    <a:pt x="39" y="493"/>
                  </a:lnTo>
                  <a:lnTo>
                    <a:pt x="0" y="709"/>
                  </a:lnTo>
                  <a:lnTo>
                    <a:pt x="0" y="926"/>
                  </a:lnTo>
                  <a:lnTo>
                    <a:pt x="20" y="1123"/>
                  </a:lnTo>
                  <a:lnTo>
                    <a:pt x="99" y="1320"/>
                  </a:lnTo>
                  <a:lnTo>
                    <a:pt x="217" y="1497"/>
                  </a:lnTo>
                  <a:lnTo>
                    <a:pt x="335" y="1655"/>
                  </a:lnTo>
                  <a:lnTo>
                    <a:pt x="493" y="1773"/>
                  </a:lnTo>
                  <a:lnTo>
                    <a:pt x="670" y="1891"/>
                  </a:lnTo>
                  <a:lnTo>
                    <a:pt x="867" y="1970"/>
                  </a:lnTo>
                  <a:lnTo>
                    <a:pt x="1064" y="2009"/>
                  </a:lnTo>
                  <a:lnTo>
                    <a:pt x="1280" y="2009"/>
                  </a:lnTo>
                  <a:lnTo>
                    <a:pt x="1497" y="1950"/>
                  </a:lnTo>
                  <a:lnTo>
                    <a:pt x="1596" y="1911"/>
                  </a:lnTo>
                  <a:lnTo>
                    <a:pt x="1694" y="1871"/>
                  </a:lnTo>
                  <a:lnTo>
                    <a:pt x="1812" y="1812"/>
                  </a:lnTo>
                  <a:lnTo>
                    <a:pt x="1911" y="1734"/>
                  </a:lnTo>
                  <a:lnTo>
                    <a:pt x="1950" y="1694"/>
                  </a:lnTo>
                  <a:lnTo>
                    <a:pt x="1852" y="1399"/>
                  </a:lnTo>
                  <a:lnTo>
                    <a:pt x="1734" y="1123"/>
                  </a:lnTo>
                  <a:lnTo>
                    <a:pt x="1556" y="867"/>
                  </a:lnTo>
                  <a:lnTo>
                    <a:pt x="1379" y="630"/>
                  </a:lnTo>
                  <a:lnTo>
                    <a:pt x="1162" y="433"/>
                  </a:lnTo>
                  <a:lnTo>
                    <a:pt x="906" y="256"/>
                  </a:lnTo>
                  <a:lnTo>
                    <a:pt x="630" y="9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5B6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5026350" y="2251275"/>
              <a:ext cx="48775" cy="51250"/>
            </a:xfrm>
            <a:custGeom>
              <a:avLst/>
              <a:gdLst/>
              <a:ahLst/>
              <a:cxnLst/>
              <a:rect l="l" t="t" r="r" b="b"/>
              <a:pathLst>
                <a:path w="1951" h="2050" extrusionOk="0">
                  <a:moveTo>
                    <a:pt x="197" y="0"/>
                  </a:moveTo>
                  <a:lnTo>
                    <a:pt x="118" y="40"/>
                  </a:lnTo>
                  <a:lnTo>
                    <a:pt x="59" y="99"/>
                  </a:lnTo>
                  <a:lnTo>
                    <a:pt x="20" y="158"/>
                  </a:lnTo>
                  <a:lnTo>
                    <a:pt x="0" y="237"/>
                  </a:lnTo>
                  <a:lnTo>
                    <a:pt x="39" y="316"/>
                  </a:lnTo>
                  <a:lnTo>
                    <a:pt x="99" y="355"/>
                  </a:lnTo>
                  <a:lnTo>
                    <a:pt x="374" y="454"/>
                  </a:lnTo>
                  <a:lnTo>
                    <a:pt x="630" y="591"/>
                  </a:lnTo>
                  <a:lnTo>
                    <a:pt x="867" y="749"/>
                  </a:lnTo>
                  <a:lnTo>
                    <a:pt x="1064" y="946"/>
                  </a:lnTo>
                  <a:lnTo>
                    <a:pt x="1261" y="1163"/>
                  </a:lnTo>
                  <a:lnTo>
                    <a:pt x="1399" y="1419"/>
                  </a:lnTo>
                  <a:lnTo>
                    <a:pt x="1517" y="1675"/>
                  </a:lnTo>
                  <a:lnTo>
                    <a:pt x="1596" y="1951"/>
                  </a:lnTo>
                  <a:lnTo>
                    <a:pt x="1635" y="2010"/>
                  </a:lnTo>
                  <a:lnTo>
                    <a:pt x="1694" y="2049"/>
                  </a:lnTo>
                  <a:lnTo>
                    <a:pt x="1773" y="2049"/>
                  </a:lnTo>
                  <a:lnTo>
                    <a:pt x="1852" y="2029"/>
                  </a:lnTo>
                  <a:lnTo>
                    <a:pt x="1911" y="1951"/>
                  </a:lnTo>
                  <a:lnTo>
                    <a:pt x="1950" y="1891"/>
                  </a:lnTo>
                  <a:lnTo>
                    <a:pt x="1950" y="1813"/>
                  </a:lnTo>
                  <a:lnTo>
                    <a:pt x="1871" y="1498"/>
                  </a:lnTo>
                  <a:lnTo>
                    <a:pt x="1734" y="1202"/>
                  </a:lnTo>
                  <a:lnTo>
                    <a:pt x="1556" y="926"/>
                  </a:lnTo>
                  <a:lnTo>
                    <a:pt x="1359" y="690"/>
                  </a:lnTo>
                  <a:lnTo>
                    <a:pt x="1123" y="454"/>
                  </a:lnTo>
                  <a:lnTo>
                    <a:pt x="847" y="276"/>
                  </a:lnTo>
                  <a:lnTo>
                    <a:pt x="571" y="11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439;p39">
            <a:extLst>
              <a:ext uri="{FF2B5EF4-FFF2-40B4-BE49-F238E27FC236}">
                <a16:creationId xmlns:a16="http://schemas.microsoft.com/office/drawing/2014/main" id="{5591D5C0-6019-E4EF-1A70-EF89604CBA0F}"/>
              </a:ext>
            </a:extLst>
          </p:cNvPr>
          <p:cNvSpPr txBox="1">
            <a:spLocks/>
          </p:cNvSpPr>
          <p:nvPr/>
        </p:nvSpPr>
        <p:spPr>
          <a:xfrm>
            <a:off x="0" y="4485000"/>
            <a:ext cx="6585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08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7F78E99-F7CA-C1B2-EAB7-F507ABE4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63" y="2696595"/>
            <a:ext cx="2095500" cy="2181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6B838-197F-60C5-5C16-063FDAA4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91" y="2037303"/>
            <a:ext cx="1841924" cy="1980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602BF-1296-FD43-A6B2-683AF5114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14" r="2866"/>
          <a:stretch/>
        </p:blipFill>
        <p:spPr>
          <a:xfrm>
            <a:off x="3555534" y="2032146"/>
            <a:ext cx="2882445" cy="2010056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8226311C-5C44-F9FF-F807-760B70E224DE}"/>
              </a:ext>
            </a:extLst>
          </p:cNvPr>
          <p:cNvSpPr txBox="1"/>
          <p:nvPr/>
        </p:nvSpPr>
        <p:spPr>
          <a:xfrm>
            <a:off x="6581263" y="4813974"/>
            <a:ext cx="209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>
                <a:latin typeface="Assistant" pitchFamily="2" charset="-79"/>
                <a:cs typeface="Assistant" pitchFamily="2" charset="-79"/>
              </a:rPr>
              <a:t>[1] Double pendule</a:t>
            </a:r>
          </a:p>
        </p:txBody>
      </p:sp>
    </p:spTree>
    <p:extLst>
      <p:ext uri="{BB962C8B-B14F-4D97-AF65-F5344CB8AC3E}">
        <p14:creationId xmlns:p14="http://schemas.microsoft.com/office/powerpoint/2010/main" val="381534265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2nd Grade: Science Fair by Slidesgo">
  <a:themeElements>
    <a:clrScheme name="Simple Light">
      <a:dk1>
        <a:srgbClr val="26C9FF"/>
      </a:dk1>
      <a:lt1>
        <a:srgbClr val="FFFFFF"/>
      </a:lt1>
      <a:dk2>
        <a:srgbClr val="D4E5FF"/>
      </a:dk2>
      <a:lt2>
        <a:srgbClr val="424242"/>
      </a:lt2>
      <a:accent1>
        <a:srgbClr val="4751F8"/>
      </a:accent1>
      <a:accent2>
        <a:srgbClr val="CDDFFB"/>
      </a:accent2>
      <a:accent3>
        <a:srgbClr val="5B69EF"/>
      </a:accent3>
      <a:accent4>
        <a:srgbClr val="7F40E2"/>
      </a:accent4>
      <a:accent5>
        <a:srgbClr val="00E294"/>
      </a:accent5>
      <a:accent6>
        <a:srgbClr val="1D26C8"/>
      </a:accent6>
      <a:hlink>
        <a:srgbClr val="5B69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480</Words>
  <Application>Microsoft Office PowerPoint</Application>
  <PresentationFormat>Affichage à l'écran (16:9)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Assistant</vt:lpstr>
      <vt:lpstr>Dosis</vt:lpstr>
      <vt:lpstr>Barlow Semi Condensed</vt:lpstr>
      <vt:lpstr>Cambria Math</vt:lpstr>
      <vt:lpstr>Arial</vt:lpstr>
      <vt:lpstr>Bebas Neue</vt:lpstr>
      <vt:lpstr>Nunito Light</vt:lpstr>
      <vt:lpstr>Science Subject for Elementary - 2nd Grade: Science Fair by Slidesgo</vt:lpstr>
      <vt:lpstr>Nicolas Aubert Lucas Gosteli Vincent Jeannin Théo Vuilliomenet </vt:lpstr>
      <vt:lpstr>TABLE DES MATIÈRES</vt:lpstr>
      <vt:lpstr>01</vt:lpstr>
      <vt:lpstr>CONTEXTE</vt:lpstr>
      <vt:lpstr>02</vt:lpstr>
      <vt:lpstr>PROBLÉMATIQUE</vt:lpstr>
      <vt:lpstr>03</vt:lpstr>
      <vt:lpstr>MÉTHODOLOGIE - PHYSIQUE</vt:lpstr>
      <vt:lpstr>MÉTHODOLOGIE - PHYSIQUE</vt:lpstr>
      <vt:lpstr>MÉTHODOLOGIE - PHYSIQUE</vt:lpstr>
      <vt:lpstr>MÉTHODOLOGIE - PHYSIQUE</vt:lpstr>
      <vt:lpstr>MÉTHODOLOGIE - PHYSIQUE</vt:lpstr>
      <vt:lpstr>MÉTHODOLOGIE - PHYSIQUE</vt:lpstr>
      <vt:lpstr>MÉTHODOLOGIE - PHYSIQUE</vt:lpstr>
      <vt:lpstr>MÉTHODOLOGIE - IMPLÉMENTATION</vt:lpstr>
      <vt:lpstr>04</vt:lpstr>
      <vt:lpstr>05</vt:lpstr>
      <vt:lpstr>DISCUSSIONS – CHAOS 1</vt:lpstr>
      <vt:lpstr>DISCUSSIONS – CHAOS 2</vt:lpstr>
      <vt:lpstr>DISCUSSIONS – CHAOS 3</vt:lpstr>
      <vt:lpstr>DISCUSSIONS – CHAOS 4</vt:lpstr>
      <vt:lpstr>06</vt:lpstr>
      <vt:lpstr>MERCI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SUBJECT FOR ELEMENTARY: SCIENCE FAIR</dc:title>
  <cp:lastModifiedBy>Vincent Jeannin</cp:lastModifiedBy>
  <cp:revision>62</cp:revision>
  <dcterms:modified xsi:type="dcterms:W3CDTF">2022-06-16T09:22:31Z</dcterms:modified>
</cp:coreProperties>
</file>