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3189-C69F-94E8-D3AD-A574CD30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79349"/>
            <a:ext cx="8991600" cy="1645920"/>
          </a:xfrm>
        </p:spPr>
        <p:txBody>
          <a:bodyPr/>
          <a:lstStyle/>
          <a:p>
            <a:r>
              <a:rPr lang="en-US" dirty="0" err="1"/>
              <a:t>AlcoManager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1974A7-BAD9-4203-7EAC-51E1C627E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90" y="2714500"/>
            <a:ext cx="2937754" cy="1200329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Руководители:</a:t>
            </a:r>
          </a:p>
          <a:p>
            <a:pPr algn="l"/>
            <a:r>
              <a:rPr lang="ru-RU" sz="1800" dirty="0"/>
              <a:t>Тарасов В.С., </a:t>
            </a:r>
          </a:p>
          <a:p>
            <a:pPr algn="l"/>
            <a:r>
              <a:rPr lang="ru-RU" sz="1800" dirty="0"/>
              <a:t>Клейменов И.В.</a:t>
            </a:r>
          </a:p>
          <a:p>
            <a:pPr algn="l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FB2B8-44C5-CFFE-B247-EBA9CBC37B02}"/>
              </a:ext>
            </a:extLst>
          </p:cNvPr>
          <p:cNvSpPr txBox="1"/>
          <p:nvPr/>
        </p:nvSpPr>
        <p:spPr>
          <a:xfrm>
            <a:off x="875490" y="5078322"/>
            <a:ext cx="8161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Исполнители:</a:t>
            </a:r>
          </a:p>
          <a:p>
            <a:r>
              <a:rPr lang="ru-RU" dirty="0"/>
              <a:t>Иванов А.А.                         </a:t>
            </a:r>
            <a:r>
              <a:rPr lang="en" dirty="0"/>
              <a:t>sashokivanov63@gmail.com</a:t>
            </a:r>
            <a:endParaRPr lang="ru-RU" dirty="0"/>
          </a:p>
          <a:p>
            <a:r>
              <a:rPr lang="ru-RU" dirty="0"/>
              <a:t>Савельев Д.А.		 </a:t>
            </a:r>
            <a:r>
              <a:rPr lang="en" dirty="0" err="1"/>
              <a:t>georgkorchagin@gmail.com</a:t>
            </a:r>
            <a:endParaRPr lang="ru-RU" dirty="0"/>
          </a:p>
          <a:p>
            <a:r>
              <a:rPr lang="ru-RU" dirty="0"/>
              <a:t>Корчагин Г.О.		</a:t>
            </a:r>
            <a:r>
              <a:rPr lang="ru-RU"/>
              <a:t>	 </a:t>
            </a:r>
            <a:r>
              <a:rPr lang="en"/>
              <a:t>dasdassand@gmail.com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0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1767-599A-EE80-55A9-219C3F83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776"/>
            <a:ext cx="7729728" cy="1188720"/>
          </a:xfrm>
        </p:spPr>
        <p:txBody>
          <a:bodyPr/>
          <a:lstStyle/>
          <a:p>
            <a:r>
              <a:rPr lang="ru-RU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23D81-B85D-15D8-D5C2-83AF7DF4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035" y="2240278"/>
            <a:ext cx="2759153" cy="1188721"/>
          </a:xfrm>
        </p:spPr>
        <p:txBody>
          <a:bodyPr/>
          <a:lstStyle/>
          <a:p>
            <a:r>
              <a:rPr lang="ru-RU" dirty="0"/>
              <a:t>Иванов Александр</a:t>
            </a:r>
          </a:p>
          <a:p>
            <a:r>
              <a:rPr lang="en-US" dirty="0"/>
              <a:t>Back-end</a:t>
            </a:r>
          </a:p>
          <a:p>
            <a:r>
              <a:rPr lang="ru-RU" dirty="0"/>
              <a:t>Руководство проектом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7B8B4DA-3001-B6B8-EE55-AD356FA7DEC1}"/>
              </a:ext>
            </a:extLst>
          </p:cNvPr>
          <p:cNvSpPr txBox="1">
            <a:spLocks/>
          </p:cNvSpPr>
          <p:nvPr/>
        </p:nvSpPr>
        <p:spPr>
          <a:xfrm>
            <a:off x="1949034" y="4077739"/>
            <a:ext cx="2759153" cy="118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Корчагин Георгий</a:t>
            </a:r>
          </a:p>
          <a:p>
            <a:r>
              <a:rPr lang="ru-RU" dirty="0"/>
              <a:t>Создание БД</a:t>
            </a:r>
            <a:endParaRPr lang="en-US" dirty="0"/>
          </a:p>
          <a:p>
            <a:r>
              <a:rPr lang="ru-RU" dirty="0"/>
              <a:t>Дизайн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BBE5A1C-6D12-8824-5D12-5CE1B9B3834F}"/>
              </a:ext>
            </a:extLst>
          </p:cNvPr>
          <p:cNvSpPr txBox="1">
            <a:spLocks/>
          </p:cNvSpPr>
          <p:nvPr/>
        </p:nvSpPr>
        <p:spPr>
          <a:xfrm>
            <a:off x="7483814" y="2243194"/>
            <a:ext cx="2759153" cy="118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Савельев Денис</a:t>
            </a:r>
          </a:p>
          <a:p>
            <a:r>
              <a:rPr lang="en-US" dirty="0"/>
              <a:t>Front-end</a:t>
            </a:r>
          </a:p>
          <a:p>
            <a:r>
              <a:rPr lang="ru-RU" dirty="0"/>
              <a:t>Документация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F027-4EC1-F155-D6FC-B347CB2A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46C48-3CFC-FDC1-61D9-2795AB41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Отсутствие монополии</a:t>
            </a:r>
          </a:p>
          <a:p>
            <a:r>
              <a:rPr lang="ru-RU" dirty="0"/>
              <a:t>Отсутствие адекватных аналогов</a:t>
            </a:r>
          </a:p>
          <a:p>
            <a:r>
              <a:rPr lang="ru-RU" dirty="0"/>
              <a:t>Важность тайм-менеджмента</a:t>
            </a:r>
          </a:p>
        </p:txBody>
      </p:sp>
    </p:spTree>
    <p:extLst>
      <p:ext uri="{BB962C8B-B14F-4D97-AF65-F5344CB8AC3E}">
        <p14:creationId xmlns:p14="http://schemas.microsoft.com/office/powerpoint/2010/main" val="203445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E1C5A-B502-9365-3BE0-31A8DF76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26A5B-3E81-790E-3657-99C70B78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Провести анализ рынка</a:t>
            </a:r>
          </a:p>
          <a:p>
            <a:r>
              <a:rPr lang="ru-RU" dirty="0"/>
              <a:t>Разработать архитектуру приложения</a:t>
            </a:r>
          </a:p>
          <a:p>
            <a:r>
              <a:rPr lang="ru-RU" dirty="0"/>
              <a:t>Реализовать </a:t>
            </a:r>
            <a:r>
              <a:rPr lang="en" dirty="0"/>
              <a:t>Back-end </a:t>
            </a:r>
            <a:r>
              <a:rPr lang="ru-RU" dirty="0"/>
              <a:t>часть</a:t>
            </a:r>
          </a:p>
          <a:p>
            <a:r>
              <a:rPr lang="ru-RU" dirty="0"/>
              <a:t>Реализовать </a:t>
            </a:r>
            <a:r>
              <a:rPr lang="en" dirty="0"/>
              <a:t>Front-end </a:t>
            </a:r>
            <a:r>
              <a:rPr lang="ru-RU" dirty="0"/>
              <a:t>часть</a:t>
            </a:r>
          </a:p>
        </p:txBody>
      </p:sp>
    </p:spTree>
    <p:extLst>
      <p:ext uri="{BB962C8B-B14F-4D97-AF65-F5344CB8AC3E}">
        <p14:creationId xmlns:p14="http://schemas.microsoft.com/office/powerpoint/2010/main" val="14241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388E1-80B7-0355-1BA5-9ADEBAAC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576"/>
            <a:ext cx="7729728" cy="1188720"/>
          </a:xfrm>
        </p:spPr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425AA-E249-3FE0-2786-64245763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51" y="1931095"/>
            <a:ext cx="6516308" cy="1358297"/>
          </a:xfrm>
        </p:spPr>
        <p:txBody>
          <a:bodyPr>
            <a:normAutofit/>
          </a:bodyPr>
          <a:lstStyle/>
          <a:p>
            <a:r>
              <a:rPr lang="ru-RU" dirty="0"/>
              <a:t>Сервер: </a:t>
            </a:r>
            <a:r>
              <a:rPr lang="en" dirty="0"/>
              <a:t>Java + Spring Boot framework</a:t>
            </a:r>
          </a:p>
          <a:p>
            <a:r>
              <a:rPr lang="ru-RU" dirty="0"/>
              <a:t>Клиент: </a:t>
            </a:r>
            <a:r>
              <a:rPr lang="en-US" dirty="0"/>
              <a:t>HTML + CSS + Thymeleaf</a:t>
            </a:r>
            <a:endParaRPr lang="en" dirty="0"/>
          </a:p>
          <a:p>
            <a:r>
              <a:rPr lang="ru-RU" dirty="0"/>
              <a:t>База данных: </a:t>
            </a:r>
            <a:r>
              <a:rPr lang="en" dirty="0"/>
              <a:t>MySQL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Java — Википедия">
            <a:extLst>
              <a:ext uri="{FF2B5EF4-FFF2-40B4-BE49-F238E27FC236}">
                <a16:creationId xmlns:a16="http://schemas.microsoft.com/office/drawing/2014/main" id="{F2F9BDF9-7E8A-7ADA-A27F-CD6DC507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28" y="2678338"/>
            <a:ext cx="2087326" cy="38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Spring Boot: Tudo Para Você Começar - Programadores Brasil">
            <a:extLst>
              <a:ext uri="{FF2B5EF4-FFF2-40B4-BE49-F238E27FC236}">
                <a16:creationId xmlns:a16="http://schemas.microsoft.com/office/drawing/2014/main" id="{01D0B916-A613-C28F-EF1E-109123264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17" y="4242996"/>
            <a:ext cx="3792166" cy="21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- Thymeleaf">
            <a:extLst>
              <a:ext uri="{FF2B5EF4-FFF2-40B4-BE49-F238E27FC236}">
                <a16:creationId xmlns:a16="http://schemas.microsoft.com/office/drawing/2014/main" id="{99784A7C-008E-AB30-DA1E-BFAEBE76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7477">
            <a:off x="9193544" y="1919229"/>
            <a:ext cx="2890891" cy="58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— Википедия">
            <a:extLst>
              <a:ext uri="{FF2B5EF4-FFF2-40B4-BE49-F238E27FC236}">
                <a16:creationId xmlns:a16="http://schemas.microsoft.com/office/drawing/2014/main" id="{DEC117CE-F998-298C-1745-193230D2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8159">
            <a:off x="236653" y="4242611"/>
            <a:ext cx="3489674" cy="18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— Википедия">
            <a:extLst>
              <a:ext uri="{FF2B5EF4-FFF2-40B4-BE49-F238E27FC236}">
                <a16:creationId xmlns:a16="http://schemas.microsoft.com/office/drawing/2014/main" id="{FB7D7727-32DA-79E0-734F-98A40F2F8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729" y="221227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— Википедия">
            <a:extLst>
              <a:ext uri="{FF2B5EF4-FFF2-40B4-BE49-F238E27FC236}">
                <a16:creationId xmlns:a16="http://schemas.microsoft.com/office/drawing/2014/main" id="{7CD8F934-EABC-D3F5-D3CB-C15DFA3C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78" y="2856288"/>
            <a:ext cx="1360251" cy="136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0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250CB-4B98-B1B3-3756-6E1266D5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/>
              <a:t>Стартовая страница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8341A3-4470-0794-1CE3-160CD22C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0" y="2204938"/>
            <a:ext cx="7187660" cy="41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0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6253C-A60A-CF42-9F3E-C0C1EC95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9670"/>
            <a:ext cx="7729728" cy="1188720"/>
          </a:xfrm>
        </p:spPr>
        <p:txBody>
          <a:bodyPr/>
          <a:lstStyle/>
          <a:p>
            <a:r>
              <a:rPr lang="ru-RU" dirty="0"/>
              <a:t>Создание вечеринок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325709-6B2E-F656-9904-0C24B43D7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92" y="2306320"/>
            <a:ext cx="7144816" cy="41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DE6FC-A82D-DDC7-170F-D98F1E55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5BF29-06F4-22CF-E3E6-1DFF1C4E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чата между пользователями одной вечеринки;</a:t>
            </a:r>
          </a:p>
          <a:p>
            <a:r>
              <a:rPr lang="ru-RU" dirty="0"/>
              <a:t>Возможность авторизации через различные ресурсы по типу </a:t>
            </a:r>
            <a:r>
              <a:rPr lang="en" dirty="0"/>
              <a:t>Google;</a:t>
            </a:r>
          </a:p>
          <a:p>
            <a:r>
              <a:rPr lang="ru-RU" dirty="0"/>
              <a:t>Добавление аналитики предпочтений всех пользователей;</a:t>
            </a:r>
          </a:p>
          <a:p>
            <a:r>
              <a:rPr lang="ru-RU" dirty="0"/>
              <a:t>Создание мобильной версии приложения;</a:t>
            </a:r>
          </a:p>
          <a:p>
            <a:r>
              <a:rPr lang="ru-RU" dirty="0"/>
              <a:t>Усовершенствование различных сущностей, для более подробного описания.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23854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18</TotalTime>
  <Words>152</Words>
  <Application>Microsoft Macintosh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AlcoManager</vt:lpstr>
      <vt:lpstr>Распределение задач</vt:lpstr>
      <vt:lpstr>Актуальность</vt:lpstr>
      <vt:lpstr>Постановка задачи</vt:lpstr>
      <vt:lpstr>Средства разработки</vt:lpstr>
      <vt:lpstr>Стартовая страница</vt:lpstr>
      <vt:lpstr>Создание вечеринок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AlcoManager</dc:title>
  <dc:creator>Microsoft Office User</dc:creator>
  <cp:lastModifiedBy>Microsoft Office User</cp:lastModifiedBy>
  <cp:revision>6</cp:revision>
  <dcterms:created xsi:type="dcterms:W3CDTF">2022-11-16T20:31:42Z</dcterms:created>
  <dcterms:modified xsi:type="dcterms:W3CDTF">2022-11-16T20:51:40Z</dcterms:modified>
</cp:coreProperties>
</file>