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6" d="100"/>
          <a:sy n="13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33F6-7BE0-AC4C-B111-1525C8CC127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ED54-85F6-024D-939B-1CCB59FA7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8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5254-5D63-6145-A149-BDE2473B3FE7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0BF4-1A0E-784A-B9CA-942E72937D83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72F-1923-7F43-8645-6BCA743E3EF4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8BD-792B-F94C-9D05-2E01A9B58FE9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B9D-3A6A-424B-A8D1-734BE01473BA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CC1F-369E-DE44-8898-39E96EA39CE7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BF91-2CB5-6A4A-9201-D7855CB6BC8A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5F5-34A2-BB42-B6F4-2910ACF3A23A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8D1-0B9C-FC4E-A01C-6FEEA9C1CE92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3C6F-9193-2543-99E8-36D34C667DEF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BBFAD4-04E1-B843-8920-D9E88529733E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CC4B5C-7A3D-5745-8A1D-48220159E312}" type="datetime1">
              <a:rPr lang="ru-RU" smtClean="0"/>
              <a:t>23.01.2023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D3189-C69F-94E8-D3AD-A574CD30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79349"/>
            <a:ext cx="8991600" cy="1645920"/>
          </a:xfrm>
        </p:spPr>
        <p:txBody>
          <a:bodyPr/>
          <a:lstStyle/>
          <a:p>
            <a:r>
              <a:rPr lang="en-US" dirty="0" err="1"/>
              <a:t>AlcoManager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1974A7-BAD9-4203-7EAC-51E1C627E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90" y="2469884"/>
            <a:ext cx="4064155" cy="1918232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Руководители:</a:t>
            </a:r>
          </a:p>
          <a:p>
            <a:pPr algn="l"/>
            <a:r>
              <a:rPr lang="ru-RU" sz="2800" dirty="0">
                <a:solidFill>
                  <a:schemeClr val="bg1"/>
                </a:solidFill>
              </a:rPr>
              <a:t>Тарасов В.С., </a:t>
            </a:r>
          </a:p>
          <a:p>
            <a:pPr algn="l"/>
            <a:r>
              <a:rPr lang="ru-RU" sz="2800" dirty="0">
                <a:solidFill>
                  <a:schemeClr val="bg1"/>
                </a:solidFill>
              </a:rPr>
              <a:t>Клейменов И.В.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FB2B8-44C5-CFFE-B247-EBA9CBC37B02}"/>
              </a:ext>
            </a:extLst>
          </p:cNvPr>
          <p:cNvSpPr txBox="1"/>
          <p:nvPr/>
        </p:nvSpPr>
        <p:spPr>
          <a:xfrm>
            <a:off x="875490" y="4632731"/>
            <a:ext cx="81615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Исполнители:</a:t>
            </a:r>
          </a:p>
          <a:p>
            <a:r>
              <a:rPr lang="ru-RU" sz="2400" dirty="0">
                <a:solidFill>
                  <a:schemeClr val="bg1"/>
                </a:solidFill>
              </a:rPr>
              <a:t>Иванов А.А.                         </a:t>
            </a:r>
            <a:r>
              <a:rPr lang="en" sz="2400" dirty="0">
                <a:solidFill>
                  <a:schemeClr val="bg1"/>
                </a:solidFill>
              </a:rPr>
              <a:t>sashokivanov63@gmail.com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Савельев Д.А.		 </a:t>
            </a:r>
            <a:r>
              <a:rPr lang="en" sz="2400" dirty="0" err="1">
                <a:solidFill>
                  <a:schemeClr val="bg1"/>
                </a:solidFill>
              </a:rPr>
              <a:t>georgkorchagin@gmail.com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Корчагин Г.О.			 </a:t>
            </a:r>
            <a:r>
              <a:rPr lang="en" sz="2400" dirty="0" err="1">
                <a:solidFill>
                  <a:schemeClr val="bg1"/>
                </a:solidFill>
              </a:rPr>
              <a:t>dasdassand@gmail.com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A0F864-64B4-59E3-4780-2D89DB9E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1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1767-599A-EE80-55A9-219C3F83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5191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23D81-B85D-15D8-D5C2-83AF7DF4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035" y="2240278"/>
            <a:ext cx="3433670" cy="1837461"/>
          </a:xfrm>
        </p:spPr>
        <p:txBody>
          <a:bodyPr>
            <a:normAutofit/>
          </a:bodyPr>
          <a:lstStyle/>
          <a:p>
            <a:r>
              <a:rPr lang="ru-RU" sz="2400" dirty="0"/>
              <a:t>Иванов Александр</a:t>
            </a:r>
          </a:p>
          <a:p>
            <a:r>
              <a:rPr lang="en-US" sz="2400" dirty="0"/>
              <a:t>Back-end</a:t>
            </a:r>
          </a:p>
          <a:p>
            <a:r>
              <a:rPr lang="ru-RU" sz="2400" dirty="0"/>
              <a:t>Руководство проектом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7B8B4DA-3001-B6B8-EE55-AD356FA7DEC1}"/>
              </a:ext>
            </a:extLst>
          </p:cNvPr>
          <p:cNvSpPr txBox="1">
            <a:spLocks/>
          </p:cNvSpPr>
          <p:nvPr/>
        </p:nvSpPr>
        <p:spPr>
          <a:xfrm>
            <a:off x="1949034" y="4077739"/>
            <a:ext cx="3433670" cy="202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Корчагин Георгий</a:t>
            </a:r>
          </a:p>
          <a:p>
            <a:r>
              <a:rPr lang="ru-RU" sz="2400" dirty="0"/>
              <a:t>Создание БД</a:t>
            </a:r>
            <a:endParaRPr lang="en-US" sz="2400" dirty="0"/>
          </a:p>
          <a:p>
            <a:r>
              <a:rPr lang="ru-RU" sz="2400" dirty="0"/>
              <a:t>Дизайн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BBE5A1C-6D12-8824-5D12-5CE1B9B3834F}"/>
              </a:ext>
            </a:extLst>
          </p:cNvPr>
          <p:cNvSpPr txBox="1">
            <a:spLocks/>
          </p:cNvSpPr>
          <p:nvPr/>
        </p:nvSpPr>
        <p:spPr>
          <a:xfrm>
            <a:off x="7483814" y="2243194"/>
            <a:ext cx="3275108" cy="183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Савельев Денис</a:t>
            </a:r>
          </a:p>
          <a:p>
            <a:r>
              <a:rPr lang="en-US" sz="2400" dirty="0"/>
              <a:t>Front-end</a:t>
            </a:r>
          </a:p>
          <a:p>
            <a:r>
              <a:rPr lang="ru-RU" sz="2400" dirty="0"/>
              <a:t>Документация</a:t>
            </a:r>
            <a:endParaRPr lang="en-US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F058A-DF65-7134-237A-79E22528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BF027-4EC1-F155-D6FC-B347CB2A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46C48-3CFC-FDC1-61D9-2795AB41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0081"/>
            <a:ext cx="7729728" cy="3101983"/>
          </a:xfrm>
        </p:spPr>
        <p:txBody>
          <a:bodyPr>
            <a:normAutofit/>
          </a:bodyPr>
          <a:lstStyle/>
          <a:p>
            <a:r>
              <a:rPr lang="ru-RU" sz="2400" dirty="0"/>
              <a:t>Отсутствие монополии</a:t>
            </a:r>
          </a:p>
          <a:p>
            <a:r>
              <a:rPr lang="ru-RU" sz="2400" dirty="0"/>
              <a:t>Отсутствие адекватных аналогов</a:t>
            </a:r>
          </a:p>
          <a:p>
            <a:r>
              <a:rPr lang="ru-RU" sz="2400" dirty="0"/>
              <a:t>Важность тайм-менеджмента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EA24D2-3B16-9D1E-0747-C040F0B5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5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E1C5A-B502-9365-3BE0-31A8DF76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26A5B-3E81-790E-3657-99C70B78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76131"/>
            <a:ext cx="7729728" cy="3101983"/>
          </a:xfrm>
        </p:spPr>
        <p:txBody>
          <a:bodyPr>
            <a:normAutofit/>
          </a:bodyPr>
          <a:lstStyle/>
          <a:p>
            <a:r>
              <a:rPr lang="ru-RU" sz="2400" dirty="0"/>
              <a:t>Провести анализ рынка</a:t>
            </a:r>
          </a:p>
          <a:p>
            <a:r>
              <a:rPr lang="ru-RU" sz="2400" dirty="0"/>
              <a:t>Разработать архитектуру приложения</a:t>
            </a:r>
          </a:p>
          <a:p>
            <a:r>
              <a:rPr lang="ru-RU" sz="2400" dirty="0"/>
              <a:t>Реализовать </a:t>
            </a:r>
            <a:r>
              <a:rPr lang="en" sz="2400" dirty="0"/>
              <a:t>Back-end </a:t>
            </a:r>
            <a:r>
              <a:rPr lang="ru-RU" sz="2400" dirty="0"/>
              <a:t>часть</a:t>
            </a:r>
          </a:p>
          <a:p>
            <a:r>
              <a:rPr lang="ru-RU" sz="2400" dirty="0"/>
              <a:t>Реализовать </a:t>
            </a:r>
            <a:r>
              <a:rPr lang="en" sz="2400" dirty="0"/>
              <a:t>Front-end </a:t>
            </a:r>
            <a:r>
              <a:rPr lang="ru-RU" sz="2400" dirty="0"/>
              <a:t>часть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2F35CC-10E1-1FCD-DD74-79E78DE7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388E1-80B7-0355-1BA5-9ADEBAAC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205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425AA-E249-3FE0-2786-64245763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5620"/>
            <a:ext cx="7482667" cy="2106759"/>
          </a:xfrm>
        </p:spPr>
        <p:txBody>
          <a:bodyPr>
            <a:normAutofit/>
          </a:bodyPr>
          <a:lstStyle/>
          <a:p>
            <a:r>
              <a:rPr lang="ru-RU" sz="2400" dirty="0"/>
              <a:t>Сервер: </a:t>
            </a:r>
            <a:r>
              <a:rPr lang="en" sz="2400" dirty="0"/>
              <a:t>Java + Spring Boot framework</a:t>
            </a:r>
          </a:p>
          <a:p>
            <a:r>
              <a:rPr lang="ru-RU" sz="2400" dirty="0"/>
              <a:t>Клиент: </a:t>
            </a:r>
            <a:r>
              <a:rPr lang="en-US" sz="2400" dirty="0"/>
              <a:t>HTML + CSS </a:t>
            </a:r>
            <a:r>
              <a:rPr lang="en-US" sz="2400"/>
              <a:t>+ JS</a:t>
            </a:r>
            <a:endParaRPr lang="en" sz="2400" dirty="0"/>
          </a:p>
          <a:p>
            <a:r>
              <a:rPr lang="ru-RU" sz="2400" dirty="0"/>
              <a:t>База данных: </a:t>
            </a:r>
            <a:r>
              <a:rPr lang="en" sz="2400" dirty="0"/>
              <a:t>MySQL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6A3E6-0332-3258-A1DE-15EF0901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1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250CB-4B98-B1B3-3756-6E1266D5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Итоговое приложение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8341A3-4470-0794-1CE3-160CD22CB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70" y="2204938"/>
            <a:ext cx="7187660" cy="412944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885CE1-7F7C-BB0F-8808-4A8C8D5E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DE6FC-A82D-DDC7-170F-D98F1E55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5BF29-06F4-22CF-E3E6-1DFF1C4E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634" y="2158738"/>
            <a:ext cx="9140732" cy="3345619"/>
          </a:xfrm>
        </p:spPr>
        <p:txBody>
          <a:bodyPr>
            <a:normAutofit/>
          </a:bodyPr>
          <a:lstStyle/>
          <a:p>
            <a:r>
              <a:rPr lang="ru-RU" sz="2400" dirty="0"/>
              <a:t>Реализация чата между пользователями одной вечеринки;</a:t>
            </a:r>
          </a:p>
          <a:p>
            <a:r>
              <a:rPr lang="ru-RU" sz="2400" dirty="0"/>
              <a:t>Возможность авторизации через различные ресурсы по типу </a:t>
            </a:r>
            <a:r>
              <a:rPr lang="en" sz="2400" dirty="0"/>
              <a:t>Google;</a:t>
            </a:r>
          </a:p>
          <a:p>
            <a:r>
              <a:rPr lang="ru-RU" sz="2400" dirty="0"/>
              <a:t>Добавление аналитики предпочтений всех пользователей;</a:t>
            </a:r>
          </a:p>
          <a:p>
            <a:r>
              <a:rPr lang="ru-RU" sz="2400" dirty="0"/>
              <a:t>Создание мобильной версии приложения;</a:t>
            </a:r>
          </a:p>
          <a:p>
            <a:r>
              <a:rPr lang="ru-RU" sz="2400" dirty="0"/>
              <a:t>Усовершенствование различных сущностей, для более подробного описания.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AC6B5C-4B60-ABEB-6907-ED0205EB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3854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26</TotalTime>
  <Words>157</Words>
  <Application>Microsoft Macintosh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Посылка</vt:lpstr>
      <vt:lpstr>AlcoManager</vt:lpstr>
      <vt:lpstr>Распределение задач</vt:lpstr>
      <vt:lpstr>Актуальность</vt:lpstr>
      <vt:lpstr>Постановка задачи</vt:lpstr>
      <vt:lpstr>Средства разработки</vt:lpstr>
      <vt:lpstr>Итоговое приложение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AlcoManager</dc:title>
  <dc:creator>Microsoft Office User</dc:creator>
  <cp:lastModifiedBy>Microsoft Office User</cp:lastModifiedBy>
  <cp:revision>10</cp:revision>
  <dcterms:created xsi:type="dcterms:W3CDTF">2022-11-16T20:31:42Z</dcterms:created>
  <dcterms:modified xsi:type="dcterms:W3CDTF">2023-01-23T12:33:19Z</dcterms:modified>
</cp:coreProperties>
</file>