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0" r:id="rId2"/>
  </p:sldMasterIdLst>
  <p:notesMasterIdLst>
    <p:notesMasterId r:id="rId8"/>
  </p:notesMasterIdLst>
  <p:sldIdLst>
    <p:sldId id="1310" r:id="rId3"/>
    <p:sldId id="819" r:id="rId4"/>
    <p:sldId id="806" r:id="rId5"/>
    <p:sldId id="925" r:id="rId6"/>
    <p:sldId id="1121" r:id="rId7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otos" id="{B727F5DB-F05D-40BA-BE86-142C0D9B5393}">
          <p14:sldIdLst>
            <p14:sldId id="1310"/>
            <p14:sldId id="819"/>
            <p14:sldId id="806"/>
            <p14:sldId id="925"/>
            <p14:sldId id="11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FFFF"/>
    <a:srgbClr val="808080"/>
    <a:srgbClr val="5F5F5F"/>
    <a:srgbClr val="DDDDDD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4" autoAdjust="0"/>
    <p:restoredTop sz="95268" autoAdjust="0"/>
  </p:normalViewPr>
  <p:slideViewPr>
    <p:cSldViewPr snapToObjects="1">
      <p:cViewPr>
        <p:scale>
          <a:sx n="95" d="100"/>
          <a:sy n="95" d="100"/>
        </p:scale>
        <p:origin x="264" y="-197"/>
      </p:cViewPr>
      <p:guideLst>
        <p:guide orient="horz" pos="1570"/>
        <p:guide pos="3984"/>
        <p:guide orient="horz" pos="1094"/>
        <p:guide pos="3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1821" y="39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0A6-43F3-B46E-F7ED306E7FF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  <a:lumOff val="25000"/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0A6-43F3-B46E-F7ED306E7FF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</c:v>
                </c:pt>
                <c:pt idx="1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A6-43F3-B46E-F7ED306E7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3D8-4892-8DEC-77D71D7E2649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  <a:lumOff val="25000"/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3D8-4892-8DEC-77D71D7E26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D8-4892-8DEC-77D71D7E2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37F-436E-A3D2-4F697266D8E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  <a:lumOff val="25000"/>
                  <a:alpha val="2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37F-436E-A3D2-4F697266D8E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7F-436E-A3D2-4F697266D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7721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5515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79887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8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08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0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9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207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461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351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453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770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8495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1049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4373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598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buSzPct val="100000"/>
              <a:defRPr sz="1400"/>
            </a:lvl3pPr>
            <a:lvl4pPr marL="514350" indent="-171450">
              <a:buClr>
                <a:schemeClr val="accent2"/>
              </a:buClr>
              <a:buSzPct val="100000"/>
              <a:defRPr sz="1400"/>
            </a:lvl4pPr>
            <a:lvl5pPr>
              <a:buClr>
                <a:schemeClr val="accent2"/>
              </a:buClr>
              <a:buSzPct val="10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hyperlink" Target="https://www.linkedin.com/in/djca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hyperlink" Target="https://www.facebook.com/dchzabarca/" TargetMode="Externa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42" Type="http://schemas.openxmlformats.org/officeDocument/2006/relationships/slideLayout" Target="../slideLayouts/slideLayout116.xml"/><Relationship Id="rId47" Type="http://schemas.openxmlformats.org/officeDocument/2006/relationships/slideLayout" Target="../slideLayouts/slideLayout121.xml"/><Relationship Id="rId50" Type="http://schemas.openxmlformats.org/officeDocument/2006/relationships/slideLayout" Target="../slideLayouts/slideLayout124.xml"/><Relationship Id="rId55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slideLayout" Target="../slideLayouts/slideLayout114.xml"/><Relationship Id="rId45" Type="http://schemas.openxmlformats.org/officeDocument/2006/relationships/slideLayout" Target="../slideLayouts/slideLayout119.xml"/><Relationship Id="rId53" Type="http://schemas.openxmlformats.org/officeDocument/2006/relationships/slideLayout" Target="../slideLayouts/slideLayout127.xml"/><Relationship Id="rId58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79.xml"/><Relationship Id="rId61" Type="http://schemas.openxmlformats.org/officeDocument/2006/relationships/hyperlink" Target="https://www.linkedin.com/" TargetMode="External"/><Relationship Id="rId1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43" Type="http://schemas.openxmlformats.org/officeDocument/2006/relationships/slideLayout" Target="../slideLayouts/slideLayout117.xml"/><Relationship Id="rId48" Type="http://schemas.openxmlformats.org/officeDocument/2006/relationships/slideLayout" Target="../slideLayouts/slideLayout122.xml"/><Relationship Id="rId56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82.xml"/><Relationship Id="rId51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46" Type="http://schemas.openxmlformats.org/officeDocument/2006/relationships/slideLayout" Target="../slideLayouts/slideLayout120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115.xml"/><Relationship Id="rId54" Type="http://schemas.openxmlformats.org/officeDocument/2006/relationships/slideLayout" Target="../slideLayouts/slideLayout128.xml"/><Relationship Id="rId6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23.xml"/><Relationship Id="rId57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105.xml"/><Relationship Id="rId44" Type="http://schemas.openxmlformats.org/officeDocument/2006/relationships/slideLayout" Target="../slideLayouts/slideLayout118.xml"/><Relationship Id="rId52" Type="http://schemas.openxmlformats.org/officeDocument/2006/relationships/slideLayout" Target="../slideLayouts/slideLayout126.xml"/><Relationship Id="rId60" Type="http://schemas.openxmlformats.org/officeDocument/2006/relationships/hyperlink" Target="https://www.facebook.com" TargetMode="Externa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501481" y="6303346"/>
            <a:ext cx="3419094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200" noProof="0" dirty="0"/>
              <a:t>Prueba Técnica | Dante Chavez para </a:t>
            </a:r>
            <a:r>
              <a:rPr lang="es-PE" sz="1200" noProof="0" dirty="0" err="1"/>
              <a:t>Talently</a:t>
            </a:r>
            <a:endParaRPr lang="es-PE" sz="1200" noProof="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1158914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556084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460593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1024380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76"/>
          </p:cNvPr>
          <p:cNvSpPr/>
          <p:nvPr userDrawn="1"/>
        </p:nvSpPr>
        <p:spPr>
          <a:xfrm>
            <a:off x="10984293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77"/>
          </p:cNvPr>
          <p:cNvSpPr/>
          <p:nvPr userDrawn="1"/>
        </p:nvSpPr>
        <p:spPr>
          <a:xfrm>
            <a:off x="11418300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89" r:id="rId10"/>
    <p:sldLayoutId id="2147483891" r:id="rId11"/>
    <p:sldLayoutId id="2147483899" r:id="rId12"/>
    <p:sldLayoutId id="2147483900" r:id="rId13"/>
    <p:sldLayoutId id="2147483901" r:id="rId14"/>
    <p:sldLayoutId id="2147483902" r:id="rId15"/>
    <p:sldLayoutId id="2147483904" r:id="rId16"/>
    <p:sldLayoutId id="2147483903" r:id="rId17"/>
    <p:sldLayoutId id="2147483650" r:id="rId18"/>
    <p:sldLayoutId id="2147483664" r:id="rId19"/>
    <p:sldLayoutId id="2147483678" r:id="rId20"/>
    <p:sldLayoutId id="2147483679" r:id="rId21"/>
    <p:sldLayoutId id="2147483652" r:id="rId22"/>
    <p:sldLayoutId id="2147483665" r:id="rId23"/>
    <p:sldLayoutId id="2147483653" r:id="rId24"/>
    <p:sldLayoutId id="2147483666" r:id="rId25"/>
    <p:sldLayoutId id="2147483654" r:id="rId26"/>
    <p:sldLayoutId id="2147483667" r:id="rId27"/>
    <p:sldLayoutId id="2147483655" r:id="rId28"/>
    <p:sldLayoutId id="2147483734" r:id="rId29"/>
    <p:sldLayoutId id="2147483735" r:id="rId30"/>
    <p:sldLayoutId id="2147483736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  <p:sldLayoutId id="2147483877" r:id="rId65"/>
    <p:sldLayoutId id="2147483878" r:id="rId66"/>
    <p:sldLayoutId id="2147483879" r:id="rId67"/>
    <p:sldLayoutId id="2147483880" r:id="rId68"/>
    <p:sldLayoutId id="2147483881" r:id="rId69"/>
    <p:sldLayoutId id="2147483882" r:id="rId70"/>
    <p:sldLayoutId id="2147483883" r:id="rId71"/>
    <p:sldLayoutId id="2147483884" r:id="rId72"/>
    <p:sldLayoutId id="2147483885" r:id="rId73"/>
    <p:sldLayoutId id="2147483886" r:id="rId74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60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1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2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  <p:sldLayoutId id="2147483890" r:id="rId5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2044" y="2585768"/>
            <a:ext cx="2988332" cy="13234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PE" sz="3200" dirty="0"/>
              <a:t>Prueba Técnica</a:t>
            </a:r>
          </a:p>
          <a:p>
            <a:r>
              <a:rPr lang="es-PE" sz="5400" dirty="0" err="1"/>
              <a:t>talently</a:t>
            </a:r>
            <a:endParaRPr lang="es-PE" sz="5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85513" y="1818944"/>
            <a:ext cx="2894992" cy="2247589"/>
            <a:chOff x="9526588" y="6478588"/>
            <a:chExt cx="752475" cy="584200"/>
          </a:xfrm>
        </p:grpSpPr>
        <p:sp>
          <p:nvSpPr>
            <p:cNvPr id="17" name="Freeform 72"/>
            <p:cNvSpPr>
              <a:spLocks/>
            </p:cNvSpPr>
            <p:nvPr/>
          </p:nvSpPr>
          <p:spPr bwMode="auto">
            <a:xfrm>
              <a:off x="9526588" y="6661150"/>
              <a:ext cx="752475" cy="401638"/>
            </a:xfrm>
            <a:custGeom>
              <a:avLst/>
              <a:gdLst>
                <a:gd name="T0" fmla="*/ 0 w 474"/>
                <a:gd name="T1" fmla="*/ 253 h 253"/>
                <a:gd name="T2" fmla="*/ 474 w 474"/>
                <a:gd name="T3" fmla="*/ 253 h 253"/>
                <a:gd name="T4" fmla="*/ 474 w 474"/>
                <a:gd name="T5" fmla="*/ 119 h 253"/>
                <a:gd name="T6" fmla="*/ 320 w 474"/>
                <a:gd name="T7" fmla="*/ 155 h 253"/>
                <a:gd name="T8" fmla="*/ 218 w 474"/>
                <a:gd name="T9" fmla="*/ 21 h 253"/>
                <a:gd name="T10" fmla="*/ 91 w 474"/>
                <a:gd name="T11" fmla="*/ 60 h 253"/>
                <a:gd name="T12" fmla="*/ 0 w 474"/>
                <a:gd name="T13" fmla="*/ 0 h 253"/>
                <a:gd name="T14" fmla="*/ 0 w 474"/>
                <a:gd name="T15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253">
                  <a:moveTo>
                    <a:pt x="0" y="253"/>
                  </a:moveTo>
                  <a:lnTo>
                    <a:pt x="474" y="253"/>
                  </a:lnTo>
                  <a:lnTo>
                    <a:pt x="474" y="119"/>
                  </a:lnTo>
                  <a:lnTo>
                    <a:pt x="320" y="155"/>
                  </a:lnTo>
                  <a:lnTo>
                    <a:pt x="218" y="21"/>
                  </a:lnTo>
                  <a:lnTo>
                    <a:pt x="91" y="60"/>
                  </a:lnTo>
                  <a:lnTo>
                    <a:pt x="0" y="0"/>
                  </a:lnTo>
                  <a:lnTo>
                    <a:pt x="0" y="253"/>
                  </a:ln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3"/>
            <p:cNvSpPr>
              <a:spLocks/>
            </p:cNvSpPr>
            <p:nvPr/>
          </p:nvSpPr>
          <p:spPr bwMode="auto">
            <a:xfrm>
              <a:off x="9526588" y="6478588"/>
              <a:ext cx="752475" cy="428625"/>
            </a:xfrm>
            <a:custGeom>
              <a:avLst/>
              <a:gdLst>
                <a:gd name="T0" fmla="*/ 91 w 474"/>
                <a:gd name="T1" fmla="*/ 72 h 270"/>
                <a:gd name="T2" fmla="*/ 218 w 474"/>
                <a:gd name="T3" fmla="*/ 33 h 270"/>
                <a:gd name="T4" fmla="*/ 320 w 474"/>
                <a:gd name="T5" fmla="*/ 132 h 270"/>
                <a:gd name="T6" fmla="*/ 474 w 474"/>
                <a:gd name="T7" fmla="*/ 132 h 270"/>
                <a:gd name="T8" fmla="*/ 474 w 474"/>
                <a:gd name="T9" fmla="*/ 234 h 270"/>
                <a:gd name="T10" fmla="*/ 320 w 474"/>
                <a:gd name="T11" fmla="*/ 270 h 270"/>
                <a:gd name="T12" fmla="*/ 218 w 474"/>
                <a:gd name="T13" fmla="*/ 136 h 270"/>
                <a:gd name="T14" fmla="*/ 91 w 474"/>
                <a:gd name="T15" fmla="*/ 175 h 270"/>
                <a:gd name="T16" fmla="*/ 0 w 474"/>
                <a:gd name="T17" fmla="*/ 115 h 270"/>
                <a:gd name="T18" fmla="*/ 0 w 474"/>
                <a:gd name="T19" fmla="*/ 0 h 270"/>
                <a:gd name="T20" fmla="*/ 91 w 474"/>
                <a:gd name="T21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270">
                  <a:moveTo>
                    <a:pt x="91" y="72"/>
                  </a:moveTo>
                  <a:lnTo>
                    <a:pt x="218" y="33"/>
                  </a:lnTo>
                  <a:lnTo>
                    <a:pt x="320" y="132"/>
                  </a:lnTo>
                  <a:lnTo>
                    <a:pt x="474" y="132"/>
                  </a:lnTo>
                  <a:lnTo>
                    <a:pt x="474" y="234"/>
                  </a:lnTo>
                  <a:lnTo>
                    <a:pt x="320" y="270"/>
                  </a:lnTo>
                  <a:lnTo>
                    <a:pt x="218" y="136"/>
                  </a:lnTo>
                  <a:lnTo>
                    <a:pt x="91" y="175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91" y="72"/>
                  </a:ln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4"/>
            <p:cNvSpPr>
              <a:spLocks noChangeShapeType="1"/>
            </p:cNvSpPr>
            <p:nvPr/>
          </p:nvSpPr>
          <p:spPr bwMode="auto">
            <a:xfrm>
              <a:off x="9575801" y="6516688"/>
              <a:ext cx="0" cy="174625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9621838" y="6554788"/>
              <a:ext cx="0" cy="16986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76"/>
            <p:cNvSpPr>
              <a:spLocks noChangeShapeType="1"/>
            </p:cNvSpPr>
            <p:nvPr/>
          </p:nvSpPr>
          <p:spPr bwMode="auto">
            <a:xfrm>
              <a:off x="9671051" y="6592888"/>
              <a:ext cx="0" cy="16351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77"/>
            <p:cNvSpPr>
              <a:spLocks noChangeShapeType="1"/>
            </p:cNvSpPr>
            <p:nvPr/>
          </p:nvSpPr>
          <p:spPr bwMode="auto">
            <a:xfrm>
              <a:off x="9717088" y="6577013"/>
              <a:ext cx="0" cy="16351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78"/>
            <p:cNvSpPr>
              <a:spLocks noChangeShapeType="1"/>
            </p:cNvSpPr>
            <p:nvPr/>
          </p:nvSpPr>
          <p:spPr bwMode="auto">
            <a:xfrm>
              <a:off x="9761538" y="6562725"/>
              <a:ext cx="0" cy="166688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9"/>
            <p:cNvSpPr>
              <a:spLocks noChangeShapeType="1"/>
            </p:cNvSpPr>
            <p:nvPr/>
          </p:nvSpPr>
          <p:spPr bwMode="auto">
            <a:xfrm>
              <a:off x="9810751" y="6546850"/>
              <a:ext cx="0" cy="166688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9856788" y="6535738"/>
              <a:ext cx="0" cy="16351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81"/>
            <p:cNvSpPr>
              <a:spLocks noChangeShapeType="1"/>
            </p:cNvSpPr>
            <p:nvPr/>
          </p:nvSpPr>
          <p:spPr bwMode="auto">
            <a:xfrm>
              <a:off x="9902826" y="6562725"/>
              <a:ext cx="0" cy="16986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2"/>
            <p:cNvSpPr>
              <a:spLocks noChangeShapeType="1"/>
            </p:cNvSpPr>
            <p:nvPr/>
          </p:nvSpPr>
          <p:spPr bwMode="auto">
            <a:xfrm>
              <a:off x="9952038" y="6604000"/>
              <a:ext cx="0" cy="193675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83"/>
            <p:cNvSpPr>
              <a:spLocks noChangeShapeType="1"/>
            </p:cNvSpPr>
            <p:nvPr/>
          </p:nvSpPr>
          <p:spPr bwMode="auto">
            <a:xfrm>
              <a:off x="9998076" y="6650038"/>
              <a:ext cx="0" cy="20796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84"/>
            <p:cNvSpPr>
              <a:spLocks noChangeShapeType="1"/>
            </p:cNvSpPr>
            <p:nvPr/>
          </p:nvSpPr>
          <p:spPr bwMode="auto">
            <a:xfrm>
              <a:off x="10042526" y="6688138"/>
              <a:ext cx="0" cy="219075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10091738" y="6688138"/>
              <a:ext cx="0" cy="207963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6"/>
            <p:cNvSpPr>
              <a:spLocks noChangeShapeType="1"/>
            </p:cNvSpPr>
            <p:nvPr/>
          </p:nvSpPr>
          <p:spPr bwMode="auto">
            <a:xfrm>
              <a:off x="10137776" y="6688138"/>
              <a:ext cx="0" cy="196850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87"/>
            <p:cNvSpPr>
              <a:spLocks noChangeShapeType="1"/>
            </p:cNvSpPr>
            <p:nvPr/>
          </p:nvSpPr>
          <p:spPr bwMode="auto">
            <a:xfrm>
              <a:off x="10186988" y="6688138"/>
              <a:ext cx="0" cy="185738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8"/>
            <p:cNvSpPr>
              <a:spLocks noChangeShapeType="1"/>
            </p:cNvSpPr>
            <p:nvPr/>
          </p:nvSpPr>
          <p:spPr bwMode="auto">
            <a:xfrm>
              <a:off x="10233026" y="6688138"/>
              <a:ext cx="0" cy="174625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2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Engineer</a:t>
            </a:r>
          </a:p>
        </p:txBody>
      </p:sp>
      <p:sp>
        <p:nvSpPr>
          <p:cNvPr id="174" name="Text Placeholder 17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/>
              <a:t>El perfil con más probabilidad de ser admitido en el programa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3552" y="2427413"/>
            <a:ext cx="6378328" cy="1912496"/>
            <a:chOff x="1453844" y="2084851"/>
            <a:chExt cx="4424255" cy="1316736"/>
          </a:xfrm>
        </p:grpSpPr>
        <p:sp useBgFill="1">
          <p:nvSpPr>
            <p:cNvPr id="103" name="Freeform 5"/>
            <p:cNvSpPr>
              <a:spLocks noEditPoints="1"/>
            </p:cNvSpPr>
            <p:nvPr/>
          </p:nvSpPr>
          <p:spPr bwMode="auto">
            <a:xfrm>
              <a:off x="1453844" y="2084851"/>
              <a:ext cx="653535" cy="1316736"/>
            </a:xfrm>
            <a:custGeom>
              <a:avLst/>
              <a:gdLst>
                <a:gd name="T0" fmla="*/ 121 w 122"/>
                <a:gd name="T1" fmla="*/ 136 h 243"/>
                <a:gd name="T2" fmla="*/ 121 w 122"/>
                <a:gd name="T3" fmla="*/ 136 h 243"/>
                <a:gd name="T4" fmla="*/ 118 w 122"/>
                <a:gd name="T5" fmla="*/ 127 h 243"/>
                <a:gd name="T6" fmla="*/ 97 w 122"/>
                <a:gd name="T7" fmla="*/ 66 h 243"/>
                <a:gd name="T8" fmla="*/ 61 w 122"/>
                <a:gd name="T9" fmla="*/ 51 h 243"/>
                <a:gd name="T10" fmla="*/ 25 w 122"/>
                <a:gd name="T11" fmla="*/ 66 h 243"/>
                <a:gd name="T12" fmla="*/ 4 w 122"/>
                <a:gd name="T13" fmla="*/ 127 h 243"/>
                <a:gd name="T14" fmla="*/ 1 w 122"/>
                <a:gd name="T15" fmla="*/ 136 h 243"/>
                <a:gd name="T16" fmla="*/ 1 w 122"/>
                <a:gd name="T17" fmla="*/ 136 h 243"/>
                <a:gd name="T18" fmla="*/ 7 w 122"/>
                <a:gd name="T19" fmla="*/ 146 h 243"/>
                <a:gd name="T20" fmla="*/ 11 w 122"/>
                <a:gd name="T21" fmla="*/ 147 h 243"/>
                <a:gd name="T22" fmla="*/ 18 w 122"/>
                <a:gd name="T23" fmla="*/ 142 h 243"/>
                <a:gd name="T24" fmla="*/ 35 w 122"/>
                <a:gd name="T25" fmla="*/ 105 h 243"/>
                <a:gd name="T26" fmla="*/ 32 w 122"/>
                <a:gd name="T27" fmla="*/ 233 h 243"/>
                <a:gd name="T28" fmla="*/ 32 w 122"/>
                <a:gd name="T29" fmla="*/ 233 h 243"/>
                <a:gd name="T30" fmla="*/ 43 w 122"/>
                <a:gd name="T31" fmla="*/ 243 h 243"/>
                <a:gd name="T32" fmla="*/ 54 w 122"/>
                <a:gd name="T33" fmla="*/ 233 h 243"/>
                <a:gd name="T34" fmla="*/ 61 w 122"/>
                <a:gd name="T35" fmla="*/ 171 h 243"/>
                <a:gd name="T36" fmla="*/ 69 w 122"/>
                <a:gd name="T37" fmla="*/ 233 h 243"/>
                <a:gd name="T38" fmla="*/ 80 w 122"/>
                <a:gd name="T39" fmla="*/ 243 h 243"/>
                <a:gd name="T40" fmla="*/ 80 w 122"/>
                <a:gd name="T41" fmla="*/ 243 h 243"/>
                <a:gd name="T42" fmla="*/ 91 w 122"/>
                <a:gd name="T43" fmla="*/ 233 h 243"/>
                <a:gd name="T44" fmla="*/ 91 w 122"/>
                <a:gd name="T45" fmla="*/ 233 h 243"/>
                <a:gd name="T46" fmla="*/ 87 w 122"/>
                <a:gd name="T47" fmla="*/ 105 h 243"/>
                <a:gd name="T48" fmla="*/ 104 w 122"/>
                <a:gd name="T49" fmla="*/ 142 h 243"/>
                <a:gd name="T50" fmla="*/ 112 w 122"/>
                <a:gd name="T51" fmla="*/ 147 h 243"/>
                <a:gd name="T52" fmla="*/ 115 w 122"/>
                <a:gd name="T53" fmla="*/ 146 h 243"/>
                <a:gd name="T54" fmla="*/ 121 w 122"/>
                <a:gd name="T55" fmla="*/ 136 h 243"/>
                <a:gd name="T56" fmla="*/ 61 w 122"/>
                <a:gd name="T57" fmla="*/ 46 h 243"/>
                <a:gd name="T58" fmla="*/ 84 w 122"/>
                <a:gd name="T59" fmla="*/ 23 h 243"/>
                <a:gd name="T60" fmla="*/ 61 w 122"/>
                <a:gd name="T61" fmla="*/ 0 h 243"/>
                <a:gd name="T62" fmla="*/ 38 w 122"/>
                <a:gd name="T63" fmla="*/ 23 h 243"/>
                <a:gd name="T64" fmla="*/ 61 w 122"/>
                <a:gd name="T65" fmla="*/ 4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243"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121" y="135"/>
                    <a:pt x="120" y="131"/>
                    <a:pt x="118" y="127"/>
                  </a:cubicBezTo>
                  <a:cubicBezTo>
                    <a:pt x="112" y="109"/>
                    <a:pt x="100" y="72"/>
                    <a:pt x="97" y="66"/>
                  </a:cubicBezTo>
                  <a:cubicBezTo>
                    <a:pt x="92" y="55"/>
                    <a:pt x="82" y="51"/>
                    <a:pt x="61" y="51"/>
                  </a:cubicBezTo>
                  <a:cubicBezTo>
                    <a:pt x="41" y="51"/>
                    <a:pt x="30" y="55"/>
                    <a:pt x="25" y="66"/>
                  </a:cubicBezTo>
                  <a:cubicBezTo>
                    <a:pt x="22" y="72"/>
                    <a:pt x="10" y="109"/>
                    <a:pt x="4" y="127"/>
                  </a:cubicBezTo>
                  <a:cubicBezTo>
                    <a:pt x="3" y="131"/>
                    <a:pt x="2" y="135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0"/>
                    <a:pt x="3" y="145"/>
                    <a:pt x="7" y="146"/>
                  </a:cubicBezTo>
                  <a:cubicBezTo>
                    <a:pt x="8" y="146"/>
                    <a:pt x="9" y="147"/>
                    <a:pt x="11" y="147"/>
                  </a:cubicBezTo>
                  <a:cubicBezTo>
                    <a:pt x="14" y="147"/>
                    <a:pt x="17" y="145"/>
                    <a:pt x="18" y="14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53"/>
                    <a:pt x="32" y="230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9"/>
                    <a:pt x="37" y="243"/>
                    <a:pt x="43" y="243"/>
                  </a:cubicBezTo>
                  <a:cubicBezTo>
                    <a:pt x="49" y="243"/>
                    <a:pt x="53" y="239"/>
                    <a:pt x="54" y="233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233"/>
                    <a:pt x="69" y="233"/>
                    <a:pt x="69" y="233"/>
                  </a:cubicBezTo>
                  <a:cubicBezTo>
                    <a:pt x="69" y="239"/>
                    <a:pt x="74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5" y="243"/>
                    <a:pt x="90" y="239"/>
                    <a:pt x="91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90" y="230"/>
                    <a:pt x="88" y="153"/>
                    <a:pt x="87" y="10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5"/>
                    <a:pt x="108" y="147"/>
                    <a:pt x="112" y="147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20" y="145"/>
                    <a:pt x="122" y="140"/>
                    <a:pt x="121" y="136"/>
                  </a:cubicBezTo>
                  <a:close/>
                  <a:moveTo>
                    <a:pt x="61" y="46"/>
                  </a:moveTo>
                  <a:cubicBezTo>
                    <a:pt x="74" y="46"/>
                    <a:pt x="84" y="35"/>
                    <a:pt x="84" y="23"/>
                  </a:cubicBezTo>
                  <a:cubicBezTo>
                    <a:pt x="84" y="10"/>
                    <a:pt x="74" y="0"/>
                    <a:pt x="61" y="0"/>
                  </a:cubicBezTo>
                  <a:cubicBezTo>
                    <a:pt x="49" y="0"/>
                    <a:pt x="38" y="10"/>
                    <a:pt x="38" y="23"/>
                  </a:cubicBezTo>
                  <a:cubicBezTo>
                    <a:pt x="38" y="35"/>
                    <a:pt x="49" y="46"/>
                    <a:pt x="61" y="46"/>
                  </a:cubicBezTo>
                  <a:close/>
                </a:path>
              </a:pathLst>
            </a:custGeom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 useBgFill="1">
          <p:nvSpPr>
            <p:cNvPr id="145" name="Freeform 5"/>
            <p:cNvSpPr>
              <a:spLocks noEditPoints="1"/>
            </p:cNvSpPr>
            <p:nvPr/>
          </p:nvSpPr>
          <p:spPr bwMode="auto">
            <a:xfrm>
              <a:off x="2207988" y="2084851"/>
              <a:ext cx="653535" cy="1316736"/>
            </a:xfrm>
            <a:custGeom>
              <a:avLst/>
              <a:gdLst>
                <a:gd name="T0" fmla="*/ 121 w 122"/>
                <a:gd name="T1" fmla="*/ 136 h 243"/>
                <a:gd name="T2" fmla="*/ 121 w 122"/>
                <a:gd name="T3" fmla="*/ 136 h 243"/>
                <a:gd name="T4" fmla="*/ 118 w 122"/>
                <a:gd name="T5" fmla="*/ 127 h 243"/>
                <a:gd name="T6" fmla="*/ 97 w 122"/>
                <a:gd name="T7" fmla="*/ 66 h 243"/>
                <a:gd name="T8" fmla="*/ 61 w 122"/>
                <a:gd name="T9" fmla="*/ 51 h 243"/>
                <a:gd name="T10" fmla="*/ 25 w 122"/>
                <a:gd name="T11" fmla="*/ 66 h 243"/>
                <a:gd name="T12" fmla="*/ 4 w 122"/>
                <a:gd name="T13" fmla="*/ 127 h 243"/>
                <a:gd name="T14" fmla="*/ 1 w 122"/>
                <a:gd name="T15" fmla="*/ 136 h 243"/>
                <a:gd name="T16" fmla="*/ 1 w 122"/>
                <a:gd name="T17" fmla="*/ 136 h 243"/>
                <a:gd name="T18" fmla="*/ 7 w 122"/>
                <a:gd name="T19" fmla="*/ 146 h 243"/>
                <a:gd name="T20" fmla="*/ 11 w 122"/>
                <a:gd name="T21" fmla="*/ 147 h 243"/>
                <a:gd name="T22" fmla="*/ 18 w 122"/>
                <a:gd name="T23" fmla="*/ 142 h 243"/>
                <a:gd name="T24" fmla="*/ 35 w 122"/>
                <a:gd name="T25" fmla="*/ 105 h 243"/>
                <a:gd name="T26" fmla="*/ 32 w 122"/>
                <a:gd name="T27" fmla="*/ 233 h 243"/>
                <a:gd name="T28" fmla="*/ 32 w 122"/>
                <a:gd name="T29" fmla="*/ 233 h 243"/>
                <a:gd name="T30" fmla="*/ 43 w 122"/>
                <a:gd name="T31" fmla="*/ 243 h 243"/>
                <a:gd name="T32" fmla="*/ 54 w 122"/>
                <a:gd name="T33" fmla="*/ 233 h 243"/>
                <a:gd name="T34" fmla="*/ 61 w 122"/>
                <a:gd name="T35" fmla="*/ 171 h 243"/>
                <a:gd name="T36" fmla="*/ 69 w 122"/>
                <a:gd name="T37" fmla="*/ 233 h 243"/>
                <a:gd name="T38" fmla="*/ 80 w 122"/>
                <a:gd name="T39" fmla="*/ 243 h 243"/>
                <a:gd name="T40" fmla="*/ 80 w 122"/>
                <a:gd name="T41" fmla="*/ 243 h 243"/>
                <a:gd name="T42" fmla="*/ 91 w 122"/>
                <a:gd name="T43" fmla="*/ 233 h 243"/>
                <a:gd name="T44" fmla="*/ 91 w 122"/>
                <a:gd name="T45" fmla="*/ 233 h 243"/>
                <a:gd name="T46" fmla="*/ 87 w 122"/>
                <a:gd name="T47" fmla="*/ 105 h 243"/>
                <a:gd name="T48" fmla="*/ 104 w 122"/>
                <a:gd name="T49" fmla="*/ 142 h 243"/>
                <a:gd name="T50" fmla="*/ 112 w 122"/>
                <a:gd name="T51" fmla="*/ 147 h 243"/>
                <a:gd name="T52" fmla="*/ 115 w 122"/>
                <a:gd name="T53" fmla="*/ 146 h 243"/>
                <a:gd name="T54" fmla="*/ 121 w 122"/>
                <a:gd name="T55" fmla="*/ 136 h 243"/>
                <a:gd name="T56" fmla="*/ 61 w 122"/>
                <a:gd name="T57" fmla="*/ 46 h 243"/>
                <a:gd name="T58" fmla="*/ 84 w 122"/>
                <a:gd name="T59" fmla="*/ 23 h 243"/>
                <a:gd name="T60" fmla="*/ 61 w 122"/>
                <a:gd name="T61" fmla="*/ 0 h 243"/>
                <a:gd name="T62" fmla="*/ 38 w 122"/>
                <a:gd name="T63" fmla="*/ 23 h 243"/>
                <a:gd name="T64" fmla="*/ 61 w 122"/>
                <a:gd name="T65" fmla="*/ 4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243"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121" y="135"/>
                    <a:pt x="120" y="131"/>
                    <a:pt x="118" y="127"/>
                  </a:cubicBezTo>
                  <a:cubicBezTo>
                    <a:pt x="112" y="109"/>
                    <a:pt x="100" y="72"/>
                    <a:pt x="97" y="66"/>
                  </a:cubicBezTo>
                  <a:cubicBezTo>
                    <a:pt x="92" y="55"/>
                    <a:pt x="82" y="51"/>
                    <a:pt x="61" y="51"/>
                  </a:cubicBezTo>
                  <a:cubicBezTo>
                    <a:pt x="41" y="51"/>
                    <a:pt x="30" y="55"/>
                    <a:pt x="25" y="66"/>
                  </a:cubicBezTo>
                  <a:cubicBezTo>
                    <a:pt x="22" y="72"/>
                    <a:pt x="10" y="109"/>
                    <a:pt x="4" y="127"/>
                  </a:cubicBezTo>
                  <a:cubicBezTo>
                    <a:pt x="3" y="131"/>
                    <a:pt x="2" y="135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0"/>
                    <a:pt x="3" y="145"/>
                    <a:pt x="7" y="146"/>
                  </a:cubicBezTo>
                  <a:cubicBezTo>
                    <a:pt x="8" y="146"/>
                    <a:pt x="9" y="147"/>
                    <a:pt x="11" y="147"/>
                  </a:cubicBezTo>
                  <a:cubicBezTo>
                    <a:pt x="14" y="147"/>
                    <a:pt x="17" y="145"/>
                    <a:pt x="18" y="14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53"/>
                    <a:pt x="32" y="230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9"/>
                    <a:pt x="37" y="243"/>
                    <a:pt x="43" y="243"/>
                  </a:cubicBezTo>
                  <a:cubicBezTo>
                    <a:pt x="49" y="243"/>
                    <a:pt x="53" y="239"/>
                    <a:pt x="54" y="233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233"/>
                    <a:pt x="69" y="233"/>
                    <a:pt x="69" y="233"/>
                  </a:cubicBezTo>
                  <a:cubicBezTo>
                    <a:pt x="69" y="239"/>
                    <a:pt x="74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5" y="243"/>
                    <a:pt x="90" y="239"/>
                    <a:pt x="91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90" y="230"/>
                    <a:pt x="88" y="153"/>
                    <a:pt x="87" y="10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5"/>
                    <a:pt x="108" y="147"/>
                    <a:pt x="112" y="147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20" y="145"/>
                    <a:pt x="122" y="140"/>
                    <a:pt x="121" y="136"/>
                  </a:cubicBezTo>
                  <a:close/>
                  <a:moveTo>
                    <a:pt x="61" y="46"/>
                  </a:moveTo>
                  <a:cubicBezTo>
                    <a:pt x="74" y="46"/>
                    <a:pt x="84" y="35"/>
                    <a:pt x="84" y="23"/>
                  </a:cubicBezTo>
                  <a:cubicBezTo>
                    <a:pt x="84" y="10"/>
                    <a:pt x="74" y="0"/>
                    <a:pt x="61" y="0"/>
                  </a:cubicBezTo>
                  <a:cubicBezTo>
                    <a:pt x="49" y="0"/>
                    <a:pt x="38" y="10"/>
                    <a:pt x="38" y="23"/>
                  </a:cubicBezTo>
                  <a:cubicBezTo>
                    <a:pt x="38" y="35"/>
                    <a:pt x="49" y="46"/>
                    <a:pt x="61" y="46"/>
                  </a:cubicBezTo>
                  <a:close/>
                </a:path>
              </a:pathLst>
            </a:custGeom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 useBgFill="1">
          <p:nvSpPr>
            <p:cNvPr id="148" name="Freeform 5"/>
            <p:cNvSpPr>
              <a:spLocks noEditPoints="1"/>
            </p:cNvSpPr>
            <p:nvPr/>
          </p:nvSpPr>
          <p:spPr bwMode="auto">
            <a:xfrm>
              <a:off x="2962132" y="2084851"/>
              <a:ext cx="653535" cy="1316736"/>
            </a:xfrm>
            <a:custGeom>
              <a:avLst/>
              <a:gdLst>
                <a:gd name="T0" fmla="*/ 121 w 122"/>
                <a:gd name="T1" fmla="*/ 136 h 243"/>
                <a:gd name="T2" fmla="*/ 121 w 122"/>
                <a:gd name="T3" fmla="*/ 136 h 243"/>
                <a:gd name="T4" fmla="*/ 118 w 122"/>
                <a:gd name="T5" fmla="*/ 127 h 243"/>
                <a:gd name="T6" fmla="*/ 97 w 122"/>
                <a:gd name="T7" fmla="*/ 66 h 243"/>
                <a:gd name="T8" fmla="*/ 61 w 122"/>
                <a:gd name="T9" fmla="*/ 51 h 243"/>
                <a:gd name="T10" fmla="*/ 25 w 122"/>
                <a:gd name="T11" fmla="*/ 66 h 243"/>
                <a:gd name="T12" fmla="*/ 4 w 122"/>
                <a:gd name="T13" fmla="*/ 127 h 243"/>
                <a:gd name="T14" fmla="*/ 1 w 122"/>
                <a:gd name="T15" fmla="*/ 136 h 243"/>
                <a:gd name="T16" fmla="*/ 1 w 122"/>
                <a:gd name="T17" fmla="*/ 136 h 243"/>
                <a:gd name="T18" fmla="*/ 7 w 122"/>
                <a:gd name="T19" fmla="*/ 146 h 243"/>
                <a:gd name="T20" fmla="*/ 11 w 122"/>
                <a:gd name="T21" fmla="*/ 147 h 243"/>
                <a:gd name="T22" fmla="*/ 18 w 122"/>
                <a:gd name="T23" fmla="*/ 142 h 243"/>
                <a:gd name="T24" fmla="*/ 35 w 122"/>
                <a:gd name="T25" fmla="*/ 105 h 243"/>
                <a:gd name="T26" fmla="*/ 32 w 122"/>
                <a:gd name="T27" fmla="*/ 233 h 243"/>
                <a:gd name="T28" fmla="*/ 32 w 122"/>
                <a:gd name="T29" fmla="*/ 233 h 243"/>
                <a:gd name="T30" fmla="*/ 43 w 122"/>
                <a:gd name="T31" fmla="*/ 243 h 243"/>
                <a:gd name="T32" fmla="*/ 54 w 122"/>
                <a:gd name="T33" fmla="*/ 233 h 243"/>
                <a:gd name="T34" fmla="*/ 61 w 122"/>
                <a:gd name="T35" fmla="*/ 171 h 243"/>
                <a:gd name="T36" fmla="*/ 69 w 122"/>
                <a:gd name="T37" fmla="*/ 233 h 243"/>
                <a:gd name="T38" fmla="*/ 80 w 122"/>
                <a:gd name="T39" fmla="*/ 243 h 243"/>
                <a:gd name="T40" fmla="*/ 80 w 122"/>
                <a:gd name="T41" fmla="*/ 243 h 243"/>
                <a:gd name="T42" fmla="*/ 91 w 122"/>
                <a:gd name="T43" fmla="*/ 233 h 243"/>
                <a:gd name="T44" fmla="*/ 91 w 122"/>
                <a:gd name="T45" fmla="*/ 233 h 243"/>
                <a:gd name="T46" fmla="*/ 87 w 122"/>
                <a:gd name="T47" fmla="*/ 105 h 243"/>
                <a:gd name="T48" fmla="*/ 104 w 122"/>
                <a:gd name="T49" fmla="*/ 142 h 243"/>
                <a:gd name="T50" fmla="*/ 112 w 122"/>
                <a:gd name="T51" fmla="*/ 147 h 243"/>
                <a:gd name="T52" fmla="*/ 115 w 122"/>
                <a:gd name="T53" fmla="*/ 146 h 243"/>
                <a:gd name="T54" fmla="*/ 121 w 122"/>
                <a:gd name="T55" fmla="*/ 136 h 243"/>
                <a:gd name="T56" fmla="*/ 61 w 122"/>
                <a:gd name="T57" fmla="*/ 46 h 243"/>
                <a:gd name="T58" fmla="*/ 84 w 122"/>
                <a:gd name="T59" fmla="*/ 23 h 243"/>
                <a:gd name="T60" fmla="*/ 61 w 122"/>
                <a:gd name="T61" fmla="*/ 0 h 243"/>
                <a:gd name="T62" fmla="*/ 38 w 122"/>
                <a:gd name="T63" fmla="*/ 23 h 243"/>
                <a:gd name="T64" fmla="*/ 61 w 122"/>
                <a:gd name="T65" fmla="*/ 4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243"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121" y="135"/>
                    <a:pt x="120" y="131"/>
                    <a:pt x="118" y="127"/>
                  </a:cubicBezTo>
                  <a:cubicBezTo>
                    <a:pt x="112" y="109"/>
                    <a:pt x="100" y="72"/>
                    <a:pt x="97" y="66"/>
                  </a:cubicBezTo>
                  <a:cubicBezTo>
                    <a:pt x="92" y="55"/>
                    <a:pt x="82" y="51"/>
                    <a:pt x="61" y="51"/>
                  </a:cubicBezTo>
                  <a:cubicBezTo>
                    <a:pt x="41" y="51"/>
                    <a:pt x="30" y="55"/>
                    <a:pt x="25" y="66"/>
                  </a:cubicBezTo>
                  <a:cubicBezTo>
                    <a:pt x="22" y="72"/>
                    <a:pt x="10" y="109"/>
                    <a:pt x="4" y="127"/>
                  </a:cubicBezTo>
                  <a:cubicBezTo>
                    <a:pt x="3" y="131"/>
                    <a:pt x="2" y="135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0"/>
                    <a:pt x="3" y="145"/>
                    <a:pt x="7" y="146"/>
                  </a:cubicBezTo>
                  <a:cubicBezTo>
                    <a:pt x="8" y="146"/>
                    <a:pt x="9" y="147"/>
                    <a:pt x="11" y="147"/>
                  </a:cubicBezTo>
                  <a:cubicBezTo>
                    <a:pt x="14" y="147"/>
                    <a:pt x="17" y="145"/>
                    <a:pt x="18" y="14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53"/>
                    <a:pt x="32" y="230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9"/>
                    <a:pt x="37" y="243"/>
                    <a:pt x="43" y="243"/>
                  </a:cubicBezTo>
                  <a:cubicBezTo>
                    <a:pt x="49" y="243"/>
                    <a:pt x="53" y="239"/>
                    <a:pt x="54" y="233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233"/>
                    <a:pt x="69" y="233"/>
                    <a:pt x="69" y="233"/>
                  </a:cubicBezTo>
                  <a:cubicBezTo>
                    <a:pt x="69" y="239"/>
                    <a:pt x="74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5" y="243"/>
                    <a:pt x="90" y="239"/>
                    <a:pt x="91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90" y="230"/>
                    <a:pt x="88" y="153"/>
                    <a:pt x="87" y="10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5"/>
                    <a:pt x="108" y="147"/>
                    <a:pt x="112" y="147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20" y="145"/>
                    <a:pt x="122" y="140"/>
                    <a:pt x="121" y="136"/>
                  </a:cubicBezTo>
                  <a:close/>
                  <a:moveTo>
                    <a:pt x="61" y="46"/>
                  </a:moveTo>
                  <a:cubicBezTo>
                    <a:pt x="74" y="46"/>
                    <a:pt x="84" y="35"/>
                    <a:pt x="84" y="23"/>
                  </a:cubicBezTo>
                  <a:cubicBezTo>
                    <a:pt x="84" y="10"/>
                    <a:pt x="74" y="0"/>
                    <a:pt x="61" y="0"/>
                  </a:cubicBezTo>
                  <a:cubicBezTo>
                    <a:pt x="49" y="0"/>
                    <a:pt x="38" y="10"/>
                    <a:pt x="38" y="23"/>
                  </a:cubicBezTo>
                  <a:cubicBezTo>
                    <a:pt x="38" y="35"/>
                    <a:pt x="49" y="46"/>
                    <a:pt x="61" y="46"/>
                  </a:cubicBezTo>
                  <a:close/>
                </a:path>
              </a:pathLst>
            </a:custGeom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 useBgFill="1">
          <p:nvSpPr>
            <p:cNvPr id="151" name="Freeform 5"/>
            <p:cNvSpPr>
              <a:spLocks noEditPoints="1"/>
            </p:cNvSpPr>
            <p:nvPr/>
          </p:nvSpPr>
          <p:spPr bwMode="auto">
            <a:xfrm>
              <a:off x="3716276" y="2084851"/>
              <a:ext cx="653535" cy="1316736"/>
            </a:xfrm>
            <a:custGeom>
              <a:avLst/>
              <a:gdLst>
                <a:gd name="T0" fmla="*/ 121 w 122"/>
                <a:gd name="T1" fmla="*/ 136 h 243"/>
                <a:gd name="T2" fmla="*/ 121 w 122"/>
                <a:gd name="T3" fmla="*/ 136 h 243"/>
                <a:gd name="T4" fmla="*/ 118 w 122"/>
                <a:gd name="T5" fmla="*/ 127 h 243"/>
                <a:gd name="T6" fmla="*/ 97 w 122"/>
                <a:gd name="T7" fmla="*/ 66 h 243"/>
                <a:gd name="T8" fmla="*/ 61 w 122"/>
                <a:gd name="T9" fmla="*/ 51 h 243"/>
                <a:gd name="T10" fmla="*/ 25 w 122"/>
                <a:gd name="T11" fmla="*/ 66 h 243"/>
                <a:gd name="T12" fmla="*/ 4 w 122"/>
                <a:gd name="T13" fmla="*/ 127 h 243"/>
                <a:gd name="T14" fmla="*/ 1 w 122"/>
                <a:gd name="T15" fmla="*/ 136 h 243"/>
                <a:gd name="T16" fmla="*/ 1 w 122"/>
                <a:gd name="T17" fmla="*/ 136 h 243"/>
                <a:gd name="T18" fmla="*/ 7 w 122"/>
                <a:gd name="T19" fmla="*/ 146 h 243"/>
                <a:gd name="T20" fmla="*/ 11 w 122"/>
                <a:gd name="T21" fmla="*/ 147 h 243"/>
                <a:gd name="T22" fmla="*/ 18 w 122"/>
                <a:gd name="T23" fmla="*/ 142 h 243"/>
                <a:gd name="T24" fmla="*/ 35 w 122"/>
                <a:gd name="T25" fmla="*/ 105 h 243"/>
                <a:gd name="T26" fmla="*/ 32 w 122"/>
                <a:gd name="T27" fmla="*/ 233 h 243"/>
                <a:gd name="T28" fmla="*/ 32 w 122"/>
                <a:gd name="T29" fmla="*/ 233 h 243"/>
                <a:gd name="T30" fmla="*/ 43 w 122"/>
                <a:gd name="T31" fmla="*/ 243 h 243"/>
                <a:gd name="T32" fmla="*/ 54 w 122"/>
                <a:gd name="T33" fmla="*/ 233 h 243"/>
                <a:gd name="T34" fmla="*/ 61 w 122"/>
                <a:gd name="T35" fmla="*/ 171 h 243"/>
                <a:gd name="T36" fmla="*/ 69 w 122"/>
                <a:gd name="T37" fmla="*/ 233 h 243"/>
                <a:gd name="T38" fmla="*/ 80 w 122"/>
                <a:gd name="T39" fmla="*/ 243 h 243"/>
                <a:gd name="T40" fmla="*/ 80 w 122"/>
                <a:gd name="T41" fmla="*/ 243 h 243"/>
                <a:gd name="T42" fmla="*/ 91 w 122"/>
                <a:gd name="T43" fmla="*/ 233 h 243"/>
                <a:gd name="T44" fmla="*/ 91 w 122"/>
                <a:gd name="T45" fmla="*/ 233 h 243"/>
                <a:gd name="T46" fmla="*/ 87 w 122"/>
                <a:gd name="T47" fmla="*/ 105 h 243"/>
                <a:gd name="T48" fmla="*/ 104 w 122"/>
                <a:gd name="T49" fmla="*/ 142 h 243"/>
                <a:gd name="T50" fmla="*/ 112 w 122"/>
                <a:gd name="T51" fmla="*/ 147 h 243"/>
                <a:gd name="T52" fmla="*/ 115 w 122"/>
                <a:gd name="T53" fmla="*/ 146 h 243"/>
                <a:gd name="T54" fmla="*/ 121 w 122"/>
                <a:gd name="T55" fmla="*/ 136 h 243"/>
                <a:gd name="T56" fmla="*/ 61 w 122"/>
                <a:gd name="T57" fmla="*/ 46 h 243"/>
                <a:gd name="T58" fmla="*/ 84 w 122"/>
                <a:gd name="T59" fmla="*/ 23 h 243"/>
                <a:gd name="T60" fmla="*/ 61 w 122"/>
                <a:gd name="T61" fmla="*/ 0 h 243"/>
                <a:gd name="T62" fmla="*/ 38 w 122"/>
                <a:gd name="T63" fmla="*/ 23 h 243"/>
                <a:gd name="T64" fmla="*/ 61 w 122"/>
                <a:gd name="T65" fmla="*/ 4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243"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121" y="135"/>
                    <a:pt x="120" y="131"/>
                    <a:pt x="118" y="127"/>
                  </a:cubicBezTo>
                  <a:cubicBezTo>
                    <a:pt x="112" y="109"/>
                    <a:pt x="100" y="72"/>
                    <a:pt x="97" y="66"/>
                  </a:cubicBezTo>
                  <a:cubicBezTo>
                    <a:pt x="92" y="55"/>
                    <a:pt x="82" y="51"/>
                    <a:pt x="61" y="51"/>
                  </a:cubicBezTo>
                  <a:cubicBezTo>
                    <a:pt x="41" y="51"/>
                    <a:pt x="30" y="55"/>
                    <a:pt x="25" y="66"/>
                  </a:cubicBezTo>
                  <a:cubicBezTo>
                    <a:pt x="22" y="72"/>
                    <a:pt x="10" y="109"/>
                    <a:pt x="4" y="127"/>
                  </a:cubicBezTo>
                  <a:cubicBezTo>
                    <a:pt x="3" y="131"/>
                    <a:pt x="2" y="135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0"/>
                    <a:pt x="3" y="145"/>
                    <a:pt x="7" y="146"/>
                  </a:cubicBezTo>
                  <a:cubicBezTo>
                    <a:pt x="8" y="146"/>
                    <a:pt x="9" y="147"/>
                    <a:pt x="11" y="147"/>
                  </a:cubicBezTo>
                  <a:cubicBezTo>
                    <a:pt x="14" y="147"/>
                    <a:pt x="17" y="145"/>
                    <a:pt x="18" y="14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53"/>
                    <a:pt x="32" y="230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9"/>
                    <a:pt x="37" y="243"/>
                    <a:pt x="43" y="243"/>
                  </a:cubicBezTo>
                  <a:cubicBezTo>
                    <a:pt x="49" y="243"/>
                    <a:pt x="53" y="239"/>
                    <a:pt x="54" y="233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233"/>
                    <a:pt x="69" y="233"/>
                    <a:pt x="69" y="233"/>
                  </a:cubicBezTo>
                  <a:cubicBezTo>
                    <a:pt x="69" y="239"/>
                    <a:pt x="74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5" y="243"/>
                    <a:pt x="90" y="239"/>
                    <a:pt x="91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90" y="230"/>
                    <a:pt x="88" y="153"/>
                    <a:pt x="87" y="10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5"/>
                    <a:pt x="108" y="147"/>
                    <a:pt x="112" y="147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20" y="145"/>
                    <a:pt x="122" y="140"/>
                    <a:pt x="121" y="136"/>
                  </a:cubicBezTo>
                  <a:close/>
                  <a:moveTo>
                    <a:pt x="61" y="46"/>
                  </a:moveTo>
                  <a:cubicBezTo>
                    <a:pt x="74" y="46"/>
                    <a:pt x="84" y="35"/>
                    <a:pt x="84" y="23"/>
                  </a:cubicBezTo>
                  <a:cubicBezTo>
                    <a:pt x="84" y="10"/>
                    <a:pt x="74" y="0"/>
                    <a:pt x="61" y="0"/>
                  </a:cubicBezTo>
                  <a:cubicBezTo>
                    <a:pt x="49" y="0"/>
                    <a:pt x="38" y="10"/>
                    <a:pt x="38" y="23"/>
                  </a:cubicBezTo>
                  <a:cubicBezTo>
                    <a:pt x="38" y="35"/>
                    <a:pt x="49" y="46"/>
                    <a:pt x="61" y="46"/>
                  </a:cubicBezTo>
                  <a:close/>
                </a:path>
              </a:pathLst>
            </a:custGeom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 useBgFill="1">
          <p:nvSpPr>
            <p:cNvPr id="154" name="Freeform 5"/>
            <p:cNvSpPr>
              <a:spLocks noEditPoints="1"/>
            </p:cNvSpPr>
            <p:nvPr/>
          </p:nvSpPr>
          <p:spPr bwMode="auto">
            <a:xfrm>
              <a:off x="4470420" y="2084851"/>
              <a:ext cx="653535" cy="1316736"/>
            </a:xfrm>
            <a:custGeom>
              <a:avLst/>
              <a:gdLst>
                <a:gd name="T0" fmla="*/ 121 w 122"/>
                <a:gd name="T1" fmla="*/ 136 h 243"/>
                <a:gd name="T2" fmla="*/ 121 w 122"/>
                <a:gd name="T3" fmla="*/ 136 h 243"/>
                <a:gd name="T4" fmla="*/ 118 w 122"/>
                <a:gd name="T5" fmla="*/ 127 h 243"/>
                <a:gd name="T6" fmla="*/ 97 w 122"/>
                <a:gd name="T7" fmla="*/ 66 h 243"/>
                <a:gd name="T8" fmla="*/ 61 w 122"/>
                <a:gd name="T9" fmla="*/ 51 h 243"/>
                <a:gd name="T10" fmla="*/ 25 w 122"/>
                <a:gd name="T11" fmla="*/ 66 h 243"/>
                <a:gd name="T12" fmla="*/ 4 w 122"/>
                <a:gd name="T13" fmla="*/ 127 h 243"/>
                <a:gd name="T14" fmla="*/ 1 w 122"/>
                <a:gd name="T15" fmla="*/ 136 h 243"/>
                <a:gd name="T16" fmla="*/ 1 w 122"/>
                <a:gd name="T17" fmla="*/ 136 h 243"/>
                <a:gd name="T18" fmla="*/ 7 w 122"/>
                <a:gd name="T19" fmla="*/ 146 h 243"/>
                <a:gd name="T20" fmla="*/ 11 w 122"/>
                <a:gd name="T21" fmla="*/ 147 h 243"/>
                <a:gd name="T22" fmla="*/ 18 w 122"/>
                <a:gd name="T23" fmla="*/ 142 h 243"/>
                <a:gd name="T24" fmla="*/ 35 w 122"/>
                <a:gd name="T25" fmla="*/ 105 h 243"/>
                <a:gd name="T26" fmla="*/ 32 w 122"/>
                <a:gd name="T27" fmla="*/ 233 h 243"/>
                <a:gd name="T28" fmla="*/ 32 w 122"/>
                <a:gd name="T29" fmla="*/ 233 h 243"/>
                <a:gd name="T30" fmla="*/ 43 w 122"/>
                <a:gd name="T31" fmla="*/ 243 h 243"/>
                <a:gd name="T32" fmla="*/ 54 w 122"/>
                <a:gd name="T33" fmla="*/ 233 h 243"/>
                <a:gd name="T34" fmla="*/ 61 w 122"/>
                <a:gd name="T35" fmla="*/ 171 h 243"/>
                <a:gd name="T36" fmla="*/ 69 w 122"/>
                <a:gd name="T37" fmla="*/ 233 h 243"/>
                <a:gd name="T38" fmla="*/ 80 w 122"/>
                <a:gd name="T39" fmla="*/ 243 h 243"/>
                <a:gd name="T40" fmla="*/ 80 w 122"/>
                <a:gd name="T41" fmla="*/ 243 h 243"/>
                <a:gd name="T42" fmla="*/ 91 w 122"/>
                <a:gd name="T43" fmla="*/ 233 h 243"/>
                <a:gd name="T44" fmla="*/ 91 w 122"/>
                <a:gd name="T45" fmla="*/ 233 h 243"/>
                <a:gd name="T46" fmla="*/ 87 w 122"/>
                <a:gd name="T47" fmla="*/ 105 h 243"/>
                <a:gd name="T48" fmla="*/ 104 w 122"/>
                <a:gd name="T49" fmla="*/ 142 h 243"/>
                <a:gd name="T50" fmla="*/ 112 w 122"/>
                <a:gd name="T51" fmla="*/ 147 h 243"/>
                <a:gd name="T52" fmla="*/ 115 w 122"/>
                <a:gd name="T53" fmla="*/ 146 h 243"/>
                <a:gd name="T54" fmla="*/ 121 w 122"/>
                <a:gd name="T55" fmla="*/ 136 h 243"/>
                <a:gd name="T56" fmla="*/ 61 w 122"/>
                <a:gd name="T57" fmla="*/ 46 h 243"/>
                <a:gd name="T58" fmla="*/ 84 w 122"/>
                <a:gd name="T59" fmla="*/ 23 h 243"/>
                <a:gd name="T60" fmla="*/ 61 w 122"/>
                <a:gd name="T61" fmla="*/ 0 h 243"/>
                <a:gd name="T62" fmla="*/ 38 w 122"/>
                <a:gd name="T63" fmla="*/ 23 h 243"/>
                <a:gd name="T64" fmla="*/ 61 w 122"/>
                <a:gd name="T65" fmla="*/ 4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243"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121" y="135"/>
                    <a:pt x="120" y="131"/>
                    <a:pt x="118" y="127"/>
                  </a:cubicBezTo>
                  <a:cubicBezTo>
                    <a:pt x="112" y="109"/>
                    <a:pt x="100" y="72"/>
                    <a:pt x="97" y="66"/>
                  </a:cubicBezTo>
                  <a:cubicBezTo>
                    <a:pt x="92" y="55"/>
                    <a:pt x="82" y="51"/>
                    <a:pt x="61" y="51"/>
                  </a:cubicBezTo>
                  <a:cubicBezTo>
                    <a:pt x="41" y="51"/>
                    <a:pt x="30" y="55"/>
                    <a:pt x="25" y="66"/>
                  </a:cubicBezTo>
                  <a:cubicBezTo>
                    <a:pt x="22" y="72"/>
                    <a:pt x="10" y="109"/>
                    <a:pt x="4" y="127"/>
                  </a:cubicBezTo>
                  <a:cubicBezTo>
                    <a:pt x="3" y="131"/>
                    <a:pt x="2" y="135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0"/>
                    <a:pt x="3" y="145"/>
                    <a:pt x="7" y="146"/>
                  </a:cubicBezTo>
                  <a:cubicBezTo>
                    <a:pt x="8" y="146"/>
                    <a:pt x="9" y="147"/>
                    <a:pt x="11" y="147"/>
                  </a:cubicBezTo>
                  <a:cubicBezTo>
                    <a:pt x="14" y="147"/>
                    <a:pt x="17" y="145"/>
                    <a:pt x="18" y="14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53"/>
                    <a:pt x="32" y="230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9"/>
                    <a:pt x="37" y="243"/>
                    <a:pt x="43" y="243"/>
                  </a:cubicBezTo>
                  <a:cubicBezTo>
                    <a:pt x="49" y="243"/>
                    <a:pt x="53" y="239"/>
                    <a:pt x="54" y="233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233"/>
                    <a:pt x="69" y="233"/>
                    <a:pt x="69" y="233"/>
                  </a:cubicBezTo>
                  <a:cubicBezTo>
                    <a:pt x="69" y="239"/>
                    <a:pt x="74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5" y="243"/>
                    <a:pt x="90" y="239"/>
                    <a:pt x="91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90" y="230"/>
                    <a:pt x="88" y="153"/>
                    <a:pt x="87" y="10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5"/>
                    <a:pt x="108" y="147"/>
                    <a:pt x="112" y="147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20" y="145"/>
                    <a:pt x="122" y="140"/>
                    <a:pt x="121" y="136"/>
                  </a:cubicBezTo>
                  <a:close/>
                  <a:moveTo>
                    <a:pt x="61" y="46"/>
                  </a:moveTo>
                  <a:cubicBezTo>
                    <a:pt x="74" y="46"/>
                    <a:pt x="84" y="35"/>
                    <a:pt x="84" y="23"/>
                  </a:cubicBezTo>
                  <a:cubicBezTo>
                    <a:pt x="84" y="10"/>
                    <a:pt x="74" y="0"/>
                    <a:pt x="61" y="0"/>
                  </a:cubicBezTo>
                  <a:cubicBezTo>
                    <a:pt x="49" y="0"/>
                    <a:pt x="38" y="10"/>
                    <a:pt x="38" y="23"/>
                  </a:cubicBezTo>
                  <a:cubicBezTo>
                    <a:pt x="38" y="35"/>
                    <a:pt x="49" y="46"/>
                    <a:pt x="61" y="46"/>
                  </a:cubicBezTo>
                  <a:close/>
                </a:path>
              </a:pathLst>
            </a:custGeom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 useBgFill="1"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5224564" y="2084851"/>
              <a:ext cx="653535" cy="1316736"/>
            </a:xfrm>
            <a:custGeom>
              <a:avLst/>
              <a:gdLst>
                <a:gd name="T0" fmla="*/ 121 w 122"/>
                <a:gd name="T1" fmla="*/ 136 h 243"/>
                <a:gd name="T2" fmla="*/ 121 w 122"/>
                <a:gd name="T3" fmla="*/ 136 h 243"/>
                <a:gd name="T4" fmla="*/ 118 w 122"/>
                <a:gd name="T5" fmla="*/ 127 h 243"/>
                <a:gd name="T6" fmla="*/ 97 w 122"/>
                <a:gd name="T7" fmla="*/ 66 h 243"/>
                <a:gd name="T8" fmla="*/ 61 w 122"/>
                <a:gd name="T9" fmla="*/ 51 h 243"/>
                <a:gd name="T10" fmla="*/ 25 w 122"/>
                <a:gd name="T11" fmla="*/ 66 h 243"/>
                <a:gd name="T12" fmla="*/ 4 w 122"/>
                <a:gd name="T13" fmla="*/ 127 h 243"/>
                <a:gd name="T14" fmla="*/ 1 w 122"/>
                <a:gd name="T15" fmla="*/ 136 h 243"/>
                <a:gd name="T16" fmla="*/ 1 w 122"/>
                <a:gd name="T17" fmla="*/ 136 h 243"/>
                <a:gd name="T18" fmla="*/ 7 w 122"/>
                <a:gd name="T19" fmla="*/ 146 h 243"/>
                <a:gd name="T20" fmla="*/ 11 w 122"/>
                <a:gd name="T21" fmla="*/ 147 h 243"/>
                <a:gd name="T22" fmla="*/ 18 w 122"/>
                <a:gd name="T23" fmla="*/ 142 h 243"/>
                <a:gd name="T24" fmla="*/ 35 w 122"/>
                <a:gd name="T25" fmla="*/ 105 h 243"/>
                <a:gd name="T26" fmla="*/ 32 w 122"/>
                <a:gd name="T27" fmla="*/ 233 h 243"/>
                <a:gd name="T28" fmla="*/ 32 w 122"/>
                <a:gd name="T29" fmla="*/ 233 h 243"/>
                <a:gd name="T30" fmla="*/ 43 w 122"/>
                <a:gd name="T31" fmla="*/ 243 h 243"/>
                <a:gd name="T32" fmla="*/ 54 w 122"/>
                <a:gd name="T33" fmla="*/ 233 h 243"/>
                <a:gd name="T34" fmla="*/ 61 w 122"/>
                <a:gd name="T35" fmla="*/ 171 h 243"/>
                <a:gd name="T36" fmla="*/ 69 w 122"/>
                <a:gd name="T37" fmla="*/ 233 h 243"/>
                <a:gd name="T38" fmla="*/ 80 w 122"/>
                <a:gd name="T39" fmla="*/ 243 h 243"/>
                <a:gd name="T40" fmla="*/ 80 w 122"/>
                <a:gd name="T41" fmla="*/ 243 h 243"/>
                <a:gd name="T42" fmla="*/ 91 w 122"/>
                <a:gd name="T43" fmla="*/ 233 h 243"/>
                <a:gd name="T44" fmla="*/ 91 w 122"/>
                <a:gd name="T45" fmla="*/ 233 h 243"/>
                <a:gd name="T46" fmla="*/ 87 w 122"/>
                <a:gd name="T47" fmla="*/ 105 h 243"/>
                <a:gd name="T48" fmla="*/ 104 w 122"/>
                <a:gd name="T49" fmla="*/ 142 h 243"/>
                <a:gd name="T50" fmla="*/ 112 w 122"/>
                <a:gd name="T51" fmla="*/ 147 h 243"/>
                <a:gd name="T52" fmla="*/ 115 w 122"/>
                <a:gd name="T53" fmla="*/ 146 h 243"/>
                <a:gd name="T54" fmla="*/ 121 w 122"/>
                <a:gd name="T55" fmla="*/ 136 h 243"/>
                <a:gd name="T56" fmla="*/ 61 w 122"/>
                <a:gd name="T57" fmla="*/ 46 h 243"/>
                <a:gd name="T58" fmla="*/ 84 w 122"/>
                <a:gd name="T59" fmla="*/ 23 h 243"/>
                <a:gd name="T60" fmla="*/ 61 w 122"/>
                <a:gd name="T61" fmla="*/ 0 h 243"/>
                <a:gd name="T62" fmla="*/ 38 w 122"/>
                <a:gd name="T63" fmla="*/ 23 h 243"/>
                <a:gd name="T64" fmla="*/ 61 w 122"/>
                <a:gd name="T65" fmla="*/ 4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243"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121" y="135"/>
                    <a:pt x="120" y="131"/>
                    <a:pt x="118" y="127"/>
                  </a:cubicBezTo>
                  <a:cubicBezTo>
                    <a:pt x="112" y="109"/>
                    <a:pt x="100" y="72"/>
                    <a:pt x="97" y="66"/>
                  </a:cubicBezTo>
                  <a:cubicBezTo>
                    <a:pt x="92" y="55"/>
                    <a:pt x="82" y="51"/>
                    <a:pt x="61" y="51"/>
                  </a:cubicBezTo>
                  <a:cubicBezTo>
                    <a:pt x="41" y="51"/>
                    <a:pt x="30" y="55"/>
                    <a:pt x="25" y="66"/>
                  </a:cubicBezTo>
                  <a:cubicBezTo>
                    <a:pt x="22" y="72"/>
                    <a:pt x="10" y="109"/>
                    <a:pt x="4" y="127"/>
                  </a:cubicBezTo>
                  <a:cubicBezTo>
                    <a:pt x="3" y="131"/>
                    <a:pt x="2" y="135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0"/>
                    <a:pt x="3" y="145"/>
                    <a:pt x="7" y="146"/>
                  </a:cubicBezTo>
                  <a:cubicBezTo>
                    <a:pt x="8" y="146"/>
                    <a:pt x="9" y="147"/>
                    <a:pt x="11" y="147"/>
                  </a:cubicBezTo>
                  <a:cubicBezTo>
                    <a:pt x="14" y="147"/>
                    <a:pt x="17" y="145"/>
                    <a:pt x="18" y="14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53"/>
                    <a:pt x="32" y="230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9"/>
                    <a:pt x="37" y="243"/>
                    <a:pt x="43" y="243"/>
                  </a:cubicBezTo>
                  <a:cubicBezTo>
                    <a:pt x="49" y="243"/>
                    <a:pt x="53" y="239"/>
                    <a:pt x="54" y="233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233"/>
                    <a:pt x="69" y="233"/>
                    <a:pt x="69" y="233"/>
                  </a:cubicBezTo>
                  <a:cubicBezTo>
                    <a:pt x="69" y="239"/>
                    <a:pt x="74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5" y="243"/>
                    <a:pt x="90" y="239"/>
                    <a:pt x="91" y="233"/>
                  </a:cubicBezTo>
                  <a:cubicBezTo>
                    <a:pt x="91" y="233"/>
                    <a:pt x="91" y="233"/>
                    <a:pt x="91" y="233"/>
                  </a:cubicBezTo>
                  <a:cubicBezTo>
                    <a:pt x="90" y="230"/>
                    <a:pt x="88" y="153"/>
                    <a:pt x="87" y="10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5" y="145"/>
                    <a:pt x="108" y="147"/>
                    <a:pt x="112" y="147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20" y="145"/>
                    <a:pt x="122" y="140"/>
                    <a:pt x="121" y="136"/>
                  </a:cubicBezTo>
                  <a:close/>
                  <a:moveTo>
                    <a:pt x="61" y="46"/>
                  </a:moveTo>
                  <a:cubicBezTo>
                    <a:pt x="74" y="46"/>
                    <a:pt x="84" y="35"/>
                    <a:pt x="84" y="23"/>
                  </a:cubicBezTo>
                  <a:cubicBezTo>
                    <a:pt x="84" y="10"/>
                    <a:pt x="74" y="0"/>
                    <a:pt x="61" y="0"/>
                  </a:cubicBezTo>
                  <a:cubicBezTo>
                    <a:pt x="49" y="0"/>
                    <a:pt x="38" y="10"/>
                    <a:pt x="38" y="23"/>
                  </a:cubicBezTo>
                  <a:cubicBezTo>
                    <a:pt x="38" y="35"/>
                    <a:pt x="49" y="46"/>
                    <a:pt x="61" y="46"/>
                  </a:cubicBezTo>
                  <a:close/>
                </a:path>
              </a:pathLst>
            </a:custGeom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9211318" y="2994501"/>
            <a:ext cx="2434501" cy="401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s-PE" sz="1467" dirty="0"/>
              <a:t>Postulantes con este perfil ingresan al programa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9211318" y="2469597"/>
            <a:ext cx="2434501" cy="584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n-US" sz="4267" spc="-107" dirty="0"/>
              <a:t>5 de 6</a:t>
            </a:r>
          </a:p>
        </p:txBody>
      </p:sp>
      <p:sp>
        <p:nvSpPr>
          <p:cNvPr id="179" name="Freeform 5"/>
          <p:cNvSpPr>
            <a:spLocks noEditPoints="1"/>
          </p:cNvSpPr>
          <p:nvPr/>
        </p:nvSpPr>
        <p:spPr bwMode="auto">
          <a:xfrm>
            <a:off x="2063843" y="2427414"/>
            <a:ext cx="942184" cy="1900501"/>
          </a:xfrm>
          <a:custGeom>
            <a:avLst/>
            <a:gdLst>
              <a:gd name="T0" fmla="*/ 121 w 122"/>
              <a:gd name="T1" fmla="*/ 136 h 243"/>
              <a:gd name="T2" fmla="*/ 121 w 122"/>
              <a:gd name="T3" fmla="*/ 136 h 243"/>
              <a:gd name="T4" fmla="*/ 118 w 122"/>
              <a:gd name="T5" fmla="*/ 127 h 243"/>
              <a:gd name="T6" fmla="*/ 97 w 122"/>
              <a:gd name="T7" fmla="*/ 66 h 243"/>
              <a:gd name="T8" fmla="*/ 61 w 122"/>
              <a:gd name="T9" fmla="*/ 51 h 243"/>
              <a:gd name="T10" fmla="*/ 25 w 122"/>
              <a:gd name="T11" fmla="*/ 66 h 243"/>
              <a:gd name="T12" fmla="*/ 4 w 122"/>
              <a:gd name="T13" fmla="*/ 127 h 243"/>
              <a:gd name="T14" fmla="*/ 1 w 122"/>
              <a:gd name="T15" fmla="*/ 136 h 243"/>
              <a:gd name="T16" fmla="*/ 1 w 122"/>
              <a:gd name="T17" fmla="*/ 136 h 243"/>
              <a:gd name="T18" fmla="*/ 7 w 122"/>
              <a:gd name="T19" fmla="*/ 146 h 243"/>
              <a:gd name="T20" fmla="*/ 11 w 122"/>
              <a:gd name="T21" fmla="*/ 147 h 243"/>
              <a:gd name="T22" fmla="*/ 18 w 122"/>
              <a:gd name="T23" fmla="*/ 142 h 243"/>
              <a:gd name="T24" fmla="*/ 35 w 122"/>
              <a:gd name="T25" fmla="*/ 105 h 243"/>
              <a:gd name="T26" fmla="*/ 32 w 122"/>
              <a:gd name="T27" fmla="*/ 233 h 243"/>
              <a:gd name="T28" fmla="*/ 32 w 122"/>
              <a:gd name="T29" fmla="*/ 233 h 243"/>
              <a:gd name="T30" fmla="*/ 43 w 122"/>
              <a:gd name="T31" fmla="*/ 243 h 243"/>
              <a:gd name="T32" fmla="*/ 54 w 122"/>
              <a:gd name="T33" fmla="*/ 233 h 243"/>
              <a:gd name="T34" fmla="*/ 61 w 122"/>
              <a:gd name="T35" fmla="*/ 171 h 243"/>
              <a:gd name="T36" fmla="*/ 69 w 122"/>
              <a:gd name="T37" fmla="*/ 233 h 243"/>
              <a:gd name="T38" fmla="*/ 80 w 122"/>
              <a:gd name="T39" fmla="*/ 243 h 243"/>
              <a:gd name="T40" fmla="*/ 80 w 122"/>
              <a:gd name="T41" fmla="*/ 243 h 243"/>
              <a:gd name="T42" fmla="*/ 91 w 122"/>
              <a:gd name="T43" fmla="*/ 233 h 243"/>
              <a:gd name="T44" fmla="*/ 91 w 122"/>
              <a:gd name="T45" fmla="*/ 233 h 243"/>
              <a:gd name="T46" fmla="*/ 87 w 122"/>
              <a:gd name="T47" fmla="*/ 105 h 243"/>
              <a:gd name="T48" fmla="*/ 104 w 122"/>
              <a:gd name="T49" fmla="*/ 142 h 243"/>
              <a:gd name="T50" fmla="*/ 112 w 122"/>
              <a:gd name="T51" fmla="*/ 147 h 243"/>
              <a:gd name="T52" fmla="*/ 115 w 122"/>
              <a:gd name="T53" fmla="*/ 146 h 243"/>
              <a:gd name="T54" fmla="*/ 121 w 122"/>
              <a:gd name="T55" fmla="*/ 136 h 243"/>
              <a:gd name="T56" fmla="*/ 61 w 122"/>
              <a:gd name="T57" fmla="*/ 46 h 243"/>
              <a:gd name="T58" fmla="*/ 84 w 122"/>
              <a:gd name="T59" fmla="*/ 23 h 243"/>
              <a:gd name="T60" fmla="*/ 61 w 122"/>
              <a:gd name="T61" fmla="*/ 0 h 243"/>
              <a:gd name="T62" fmla="*/ 38 w 122"/>
              <a:gd name="T63" fmla="*/ 23 h 243"/>
              <a:gd name="T64" fmla="*/ 61 w 122"/>
              <a:gd name="T65" fmla="*/ 46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243">
                <a:moveTo>
                  <a:pt x="121" y="136"/>
                </a:moveTo>
                <a:cubicBezTo>
                  <a:pt x="121" y="136"/>
                  <a:pt x="121" y="136"/>
                  <a:pt x="121" y="136"/>
                </a:cubicBezTo>
                <a:cubicBezTo>
                  <a:pt x="121" y="135"/>
                  <a:pt x="120" y="131"/>
                  <a:pt x="118" y="127"/>
                </a:cubicBezTo>
                <a:cubicBezTo>
                  <a:pt x="112" y="109"/>
                  <a:pt x="100" y="72"/>
                  <a:pt x="97" y="66"/>
                </a:cubicBezTo>
                <a:cubicBezTo>
                  <a:pt x="92" y="55"/>
                  <a:pt x="82" y="51"/>
                  <a:pt x="61" y="51"/>
                </a:cubicBezTo>
                <a:cubicBezTo>
                  <a:pt x="41" y="51"/>
                  <a:pt x="30" y="55"/>
                  <a:pt x="25" y="66"/>
                </a:cubicBezTo>
                <a:cubicBezTo>
                  <a:pt x="22" y="72"/>
                  <a:pt x="10" y="109"/>
                  <a:pt x="4" y="127"/>
                </a:cubicBezTo>
                <a:cubicBezTo>
                  <a:pt x="3" y="131"/>
                  <a:pt x="2" y="135"/>
                  <a:pt x="1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40"/>
                  <a:pt x="3" y="145"/>
                  <a:pt x="7" y="146"/>
                </a:cubicBezTo>
                <a:cubicBezTo>
                  <a:pt x="8" y="146"/>
                  <a:pt x="9" y="147"/>
                  <a:pt x="11" y="147"/>
                </a:cubicBezTo>
                <a:cubicBezTo>
                  <a:pt x="14" y="147"/>
                  <a:pt x="17" y="145"/>
                  <a:pt x="18" y="142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53"/>
                  <a:pt x="32" y="230"/>
                  <a:pt x="32" y="233"/>
                </a:cubicBezTo>
                <a:cubicBezTo>
                  <a:pt x="32" y="233"/>
                  <a:pt x="32" y="233"/>
                  <a:pt x="32" y="233"/>
                </a:cubicBezTo>
                <a:cubicBezTo>
                  <a:pt x="32" y="239"/>
                  <a:pt x="37" y="243"/>
                  <a:pt x="43" y="243"/>
                </a:cubicBezTo>
                <a:cubicBezTo>
                  <a:pt x="49" y="243"/>
                  <a:pt x="53" y="239"/>
                  <a:pt x="54" y="233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39"/>
                  <a:pt x="74" y="243"/>
                  <a:pt x="80" y="243"/>
                </a:cubicBezTo>
                <a:cubicBezTo>
                  <a:pt x="80" y="243"/>
                  <a:pt x="80" y="243"/>
                  <a:pt x="80" y="243"/>
                </a:cubicBezTo>
                <a:cubicBezTo>
                  <a:pt x="85" y="243"/>
                  <a:pt x="90" y="239"/>
                  <a:pt x="91" y="233"/>
                </a:cubicBezTo>
                <a:cubicBezTo>
                  <a:pt x="91" y="233"/>
                  <a:pt x="91" y="233"/>
                  <a:pt x="91" y="233"/>
                </a:cubicBezTo>
                <a:cubicBezTo>
                  <a:pt x="90" y="230"/>
                  <a:pt x="88" y="153"/>
                  <a:pt x="87" y="105"/>
                </a:cubicBezTo>
                <a:cubicBezTo>
                  <a:pt x="104" y="142"/>
                  <a:pt x="104" y="142"/>
                  <a:pt x="104" y="142"/>
                </a:cubicBezTo>
                <a:cubicBezTo>
                  <a:pt x="105" y="145"/>
                  <a:pt x="108" y="147"/>
                  <a:pt x="112" y="147"/>
                </a:cubicBezTo>
                <a:cubicBezTo>
                  <a:pt x="113" y="147"/>
                  <a:pt x="114" y="146"/>
                  <a:pt x="115" y="146"/>
                </a:cubicBezTo>
                <a:cubicBezTo>
                  <a:pt x="120" y="145"/>
                  <a:pt x="122" y="140"/>
                  <a:pt x="121" y="136"/>
                </a:cubicBezTo>
                <a:close/>
                <a:moveTo>
                  <a:pt x="61" y="46"/>
                </a:moveTo>
                <a:cubicBezTo>
                  <a:pt x="74" y="46"/>
                  <a:pt x="84" y="35"/>
                  <a:pt x="84" y="23"/>
                </a:cubicBezTo>
                <a:cubicBezTo>
                  <a:pt x="84" y="10"/>
                  <a:pt x="74" y="0"/>
                  <a:pt x="61" y="0"/>
                </a:cubicBezTo>
                <a:cubicBezTo>
                  <a:pt x="49" y="0"/>
                  <a:pt x="38" y="10"/>
                  <a:pt x="38" y="23"/>
                </a:cubicBezTo>
                <a:cubicBezTo>
                  <a:pt x="38" y="35"/>
                  <a:pt x="49" y="46"/>
                  <a:pt x="61" y="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5"/>
          <p:cNvSpPr>
            <a:spLocks noEditPoints="1"/>
          </p:cNvSpPr>
          <p:nvPr/>
        </p:nvSpPr>
        <p:spPr bwMode="auto">
          <a:xfrm>
            <a:off x="3133579" y="2438400"/>
            <a:ext cx="976587" cy="1898769"/>
          </a:xfrm>
          <a:custGeom>
            <a:avLst/>
            <a:gdLst>
              <a:gd name="T0" fmla="*/ 121 w 122"/>
              <a:gd name="T1" fmla="*/ 136 h 243"/>
              <a:gd name="T2" fmla="*/ 121 w 122"/>
              <a:gd name="T3" fmla="*/ 136 h 243"/>
              <a:gd name="T4" fmla="*/ 118 w 122"/>
              <a:gd name="T5" fmla="*/ 127 h 243"/>
              <a:gd name="T6" fmla="*/ 97 w 122"/>
              <a:gd name="T7" fmla="*/ 66 h 243"/>
              <a:gd name="T8" fmla="*/ 61 w 122"/>
              <a:gd name="T9" fmla="*/ 51 h 243"/>
              <a:gd name="T10" fmla="*/ 25 w 122"/>
              <a:gd name="T11" fmla="*/ 66 h 243"/>
              <a:gd name="T12" fmla="*/ 4 w 122"/>
              <a:gd name="T13" fmla="*/ 127 h 243"/>
              <a:gd name="T14" fmla="*/ 1 w 122"/>
              <a:gd name="T15" fmla="*/ 136 h 243"/>
              <a:gd name="T16" fmla="*/ 1 w 122"/>
              <a:gd name="T17" fmla="*/ 136 h 243"/>
              <a:gd name="T18" fmla="*/ 7 w 122"/>
              <a:gd name="T19" fmla="*/ 146 h 243"/>
              <a:gd name="T20" fmla="*/ 11 w 122"/>
              <a:gd name="T21" fmla="*/ 147 h 243"/>
              <a:gd name="T22" fmla="*/ 18 w 122"/>
              <a:gd name="T23" fmla="*/ 142 h 243"/>
              <a:gd name="T24" fmla="*/ 35 w 122"/>
              <a:gd name="T25" fmla="*/ 105 h 243"/>
              <a:gd name="T26" fmla="*/ 32 w 122"/>
              <a:gd name="T27" fmla="*/ 233 h 243"/>
              <a:gd name="T28" fmla="*/ 32 w 122"/>
              <a:gd name="T29" fmla="*/ 233 h 243"/>
              <a:gd name="T30" fmla="*/ 43 w 122"/>
              <a:gd name="T31" fmla="*/ 243 h 243"/>
              <a:gd name="T32" fmla="*/ 54 w 122"/>
              <a:gd name="T33" fmla="*/ 233 h 243"/>
              <a:gd name="T34" fmla="*/ 61 w 122"/>
              <a:gd name="T35" fmla="*/ 171 h 243"/>
              <a:gd name="T36" fmla="*/ 69 w 122"/>
              <a:gd name="T37" fmla="*/ 233 h 243"/>
              <a:gd name="T38" fmla="*/ 80 w 122"/>
              <a:gd name="T39" fmla="*/ 243 h 243"/>
              <a:gd name="T40" fmla="*/ 80 w 122"/>
              <a:gd name="T41" fmla="*/ 243 h 243"/>
              <a:gd name="T42" fmla="*/ 91 w 122"/>
              <a:gd name="T43" fmla="*/ 233 h 243"/>
              <a:gd name="T44" fmla="*/ 91 w 122"/>
              <a:gd name="T45" fmla="*/ 233 h 243"/>
              <a:gd name="T46" fmla="*/ 87 w 122"/>
              <a:gd name="T47" fmla="*/ 105 h 243"/>
              <a:gd name="T48" fmla="*/ 104 w 122"/>
              <a:gd name="T49" fmla="*/ 142 h 243"/>
              <a:gd name="T50" fmla="*/ 112 w 122"/>
              <a:gd name="T51" fmla="*/ 147 h 243"/>
              <a:gd name="T52" fmla="*/ 115 w 122"/>
              <a:gd name="T53" fmla="*/ 146 h 243"/>
              <a:gd name="T54" fmla="*/ 121 w 122"/>
              <a:gd name="T55" fmla="*/ 136 h 243"/>
              <a:gd name="T56" fmla="*/ 61 w 122"/>
              <a:gd name="T57" fmla="*/ 46 h 243"/>
              <a:gd name="T58" fmla="*/ 84 w 122"/>
              <a:gd name="T59" fmla="*/ 23 h 243"/>
              <a:gd name="T60" fmla="*/ 61 w 122"/>
              <a:gd name="T61" fmla="*/ 0 h 243"/>
              <a:gd name="T62" fmla="*/ 38 w 122"/>
              <a:gd name="T63" fmla="*/ 23 h 243"/>
              <a:gd name="T64" fmla="*/ 61 w 122"/>
              <a:gd name="T65" fmla="*/ 46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243">
                <a:moveTo>
                  <a:pt x="121" y="136"/>
                </a:moveTo>
                <a:cubicBezTo>
                  <a:pt x="121" y="136"/>
                  <a:pt x="121" y="136"/>
                  <a:pt x="121" y="136"/>
                </a:cubicBezTo>
                <a:cubicBezTo>
                  <a:pt x="121" y="135"/>
                  <a:pt x="120" y="131"/>
                  <a:pt x="118" y="127"/>
                </a:cubicBezTo>
                <a:cubicBezTo>
                  <a:pt x="112" y="109"/>
                  <a:pt x="100" y="72"/>
                  <a:pt x="97" y="66"/>
                </a:cubicBezTo>
                <a:cubicBezTo>
                  <a:pt x="92" y="55"/>
                  <a:pt x="82" y="51"/>
                  <a:pt x="61" y="51"/>
                </a:cubicBezTo>
                <a:cubicBezTo>
                  <a:pt x="41" y="51"/>
                  <a:pt x="30" y="55"/>
                  <a:pt x="25" y="66"/>
                </a:cubicBezTo>
                <a:cubicBezTo>
                  <a:pt x="22" y="72"/>
                  <a:pt x="10" y="109"/>
                  <a:pt x="4" y="127"/>
                </a:cubicBezTo>
                <a:cubicBezTo>
                  <a:pt x="3" y="131"/>
                  <a:pt x="2" y="135"/>
                  <a:pt x="1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40"/>
                  <a:pt x="3" y="145"/>
                  <a:pt x="7" y="146"/>
                </a:cubicBezTo>
                <a:cubicBezTo>
                  <a:pt x="8" y="146"/>
                  <a:pt x="9" y="147"/>
                  <a:pt x="11" y="147"/>
                </a:cubicBezTo>
                <a:cubicBezTo>
                  <a:pt x="14" y="147"/>
                  <a:pt x="17" y="145"/>
                  <a:pt x="18" y="142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53"/>
                  <a:pt x="32" y="230"/>
                  <a:pt x="32" y="233"/>
                </a:cubicBezTo>
                <a:cubicBezTo>
                  <a:pt x="32" y="233"/>
                  <a:pt x="32" y="233"/>
                  <a:pt x="32" y="233"/>
                </a:cubicBezTo>
                <a:cubicBezTo>
                  <a:pt x="32" y="239"/>
                  <a:pt x="37" y="243"/>
                  <a:pt x="43" y="243"/>
                </a:cubicBezTo>
                <a:cubicBezTo>
                  <a:pt x="49" y="243"/>
                  <a:pt x="53" y="239"/>
                  <a:pt x="54" y="233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39"/>
                  <a:pt x="74" y="243"/>
                  <a:pt x="80" y="243"/>
                </a:cubicBezTo>
                <a:cubicBezTo>
                  <a:pt x="80" y="243"/>
                  <a:pt x="80" y="243"/>
                  <a:pt x="80" y="243"/>
                </a:cubicBezTo>
                <a:cubicBezTo>
                  <a:pt x="85" y="243"/>
                  <a:pt x="90" y="239"/>
                  <a:pt x="91" y="233"/>
                </a:cubicBezTo>
                <a:cubicBezTo>
                  <a:pt x="91" y="233"/>
                  <a:pt x="91" y="233"/>
                  <a:pt x="91" y="233"/>
                </a:cubicBezTo>
                <a:cubicBezTo>
                  <a:pt x="90" y="230"/>
                  <a:pt x="88" y="153"/>
                  <a:pt x="87" y="105"/>
                </a:cubicBezTo>
                <a:cubicBezTo>
                  <a:pt x="104" y="142"/>
                  <a:pt x="104" y="142"/>
                  <a:pt x="104" y="142"/>
                </a:cubicBezTo>
                <a:cubicBezTo>
                  <a:pt x="105" y="145"/>
                  <a:pt x="108" y="147"/>
                  <a:pt x="112" y="147"/>
                </a:cubicBezTo>
                <a:cubicBezTo>
                  <a:pt x="113" y="147"/>
                  <a:pt x="114" y="146"/>
                  <a:pt x="115" y="146"/>
                </a:cubicBezTo>
                <a:cubicBezTo>
                  <a:pt x="120" y="145"/>
                  <a:pt x="122" y="140"/>
                  <a:pt x="121" y="136"/>
                </a:cubicBezTo>
                <a:close/>
                <a:moveTo>
                  <a:pt x="61" y="46"/>
                </a:moveTo>
                <a:cubicBezTo>
                  <a:pt x="74" y="46"/>
                  <a:pt x="84" y="35"/>
                  <a:pt x="84" y="23"/>
                </a:cubicBezTo>
                <a:cubicBezTo>
                  <a:pt x="84" y="10"/>
                  <a:pt x="74" y="0"/>
                  <a:pt x="61" y="0"/>
                </a:cubicBezTo>
                <a:cubicBezTo>
                  <a:pt x="49" y="0"/>
                  <a:pt x="38" y="10"/>
                  <a:pt x="38" y="23"/>
                </a:cubicBezTo>
                <a:cubicBezTo>
                  <a:pt x="38" y="35"/>
                  <a:pt x="49" y="46"/>
                  <a:pt x="61" y="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3" name="Freeform 5"/>
          <p:cNvSpPr>
            <a:spLocks noEditPoints="1"/>
          </p:cNvSpPr>
          <p:nvPr/>
        </p:nvSpPr>
        <p:spPr bwMode="auto">
          <a:xfrm>
            <a:off x="4238010" y="2427414"/>
            <a:ext cx="942184" cy="1909755"/>
          </a:xfrm>
          <a:custGeom>
            <a:avLst/>
            <a:gdLst>
              <a:gd name="T0" fmla="*/ 121 w 122"/>
              <a:gd name="T1" fmla="*/ 136 h 243"/>
              <a:gd name="T2" fmla="*/ 121 w 122"/>
              <a:gd name="T3" fmla="*/ 136 h 243"/>
              <a:gd name="T4" fmla="*/ 118 w 122"/>
              <a:gd name="T5" fmla="*/ 127 h 243"/>
              <a:gd name="T6" fmla="*/ 97 w 122"/>
              <a:gd name="T7" fmla="*/ 66 h 243"/>
              <a:gd name="T8" fmla="*/ 61 w 122"/>
              <a:gd name="T9" fmla="*/ 51 h 243"/>
              <a:gd name="T10" fmla="*/ 25 w 122"/>
              <a:gd name="T11" fmla="*/ 66 h 243"/>
              <a:gd name="T12" fmla="*/ 4 w 122"/>
              <a:gd name="T13" fmla="*/ 127 h 243"/>
              <a:gd name="T14" fmla="*/ 1 w 122"/>
              <a:gd name="T15" fmla="*/ 136 h 243"/>
              <a:gd name="T16" fmla="*/ 1 w 122"/>
              <a:gd name="T17" fmla="*/ 136 h 243"/>
              <a:gd name="T18" fmla="*/ 7 w 122"/>
              <a:gd name="T19" fmla="*/ 146 h 243"/>
              <a:gd name="T20" fmla="*/ 11 w 122"/>
              <a:gd name="T21" fmla="*/ 147 h 243"/>
              <a:gd name="T22" fmla="*/ 18 w 122"/>
              <a:gd name="T23" fmla="*/ 142 h 243"/>
              <a:gd name="T24" fmla="*/ 35 w 122"/>
              <a:gd name="T25" fmla="*/ 105 h 243"/>
              <a:gd name="T26" fmla="*/ 32 w 122"/>
              <a:gd name="T27" fmla="*/ 233 h 243"/>
              <a:gd name="T28" fmla="*/ 32 w 122"/>
              <a:gd name="T29" fmla="*/ 233 h 243"/>
              <a:gd name="T30" fmla="*/ 43 w 122"/>
              <a:gd name="T31" fmla="*/ 243 h 243"/>
              <a:gd name="T32" fmla="*/ 54 w 122"/>
              <a:gd name="T33" fmla="*/ 233 h 243"/>
              <a:gd name="T34" fmla="*/ 61 w 122"/>
              <a:gd name="T35" fmla="*/ 171 h 243"/>
              <a:gd name="T36" fmla="*/ 69 w 122"/>
              <a:gd name="T37" fmla="*/ 233 h 243"/>
              <a:gd name="T38" fmla="*/ 80 w 122"/>
              <a:gd name="T39" fmla="*/ 243 h 243"/>
              <a:gd name="T40" fmla="*/ 80 w 122"/>
              <a:gd name="T41" fmla="*/ 243 h 243"/>
              <a:gd name="T42" fmla="*/ 91 w 122"/>
              <a:gd name="T43" fmla="*/ 233 h 243"/>
              <a:gd name="T44" fmla="*/ 91 w 122"/>
              <a:gd name="T45" fmla="*/ 233 h 243"/>
              <a:gd name="T46" fmla="*/ 87 w 122"/>
              <a:gd name="T47" fmla="*/ 105 h 243"/>
              <a:gd name="T48" fmla="*/ 104 w 122"/>
              <a:gd name="T49" fmla="*/ 142 h 243"/>
              <a:gd name="T50" fmla="*/ 112 w 122"/>
              <a:gd name="T51" fmla="*/ 147 h 243"/>
              <a:gd name="T52" fmla="*/ 115 w 122"/>
              <a:gd name="T53" fmla="*/ 146 h 243"/>
              <a:gd name="T54" fmla="*/ 121 w 122"/>
              <a:gd name="T55" fmla="*/ 136 h 243"/>
              <a:gd name="T56" fmla="*/ 61 w 122"/>
              <a:gd name="T57" fmla="*/ 46 h 243"/>
              <a:gd name="T58" fmla="*/ 84 w 122"/>
              <a:gd name="T59" fmla="*/ 23 h 243"/>
              <a:gd name="T60" fmla="*/ 61 w 122"/>
              <a:gd name="T61" fmla="*/ 0 h 243"/>
              <a:gd name="T62" fmla="*/ 38 w 122"/>
              <a:gd name="T63" fmla="*/ 23 h 243"/>
              <a:gd name="T64" fmla="*/ 61 w 122"/>
              <a:gd name="T65" fmla="*/ 46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243">
                <a:moveTo>
                  <a:pt x="121" y="136"/>
                </a:moveTo>
                <a:cubicBezTo>
                  <a:pt x="121" y="136"/>
                  <a:pt x="121" y="136"/>
                  <a:pt x="121" y="136"/>
                </a:cubicBezTo>
                <a:cubicBezTo>
                  <a:pt x="121" y="135"/>
                  <a:pt x="120" y="131"/>
                  <a:pt x="118" y="127"/>
                </a:cubicBezTo>
                <a:cubicBezTo>
                  <a:pt x="112" y="109"/>
                  <a:pt x="100" y="72"/>
                  <a:pt x="97" y="66"/>
                </a:cubicBezTo>
                <a:cubicBezTo>
                  <a:pt x="92" y="55"/>
                  <a:pt x="82" y="51"/>
                  <a:pt x="61" y="51"/>
                </a:cubicBezTo>
                <a:cubicBezTo>
                  <a:pt x="41" y="51"/>
                  <a:pt x="30" y="55"/>
                  <a:pt x="25" y="66"/>
                </a:cubicBezTo>
                <a:cubicBezTo>
                  <a:pt x="22" y="72"/>
                  <a:pt x="10" y="109"/>
                  <a:pt x="4" y="127"/>
                </a:cubicBezTo>
                <a:cubicBezTo>
                  <a:pt x="3" y="131"/>
                  <a:pt x="2" y="135"/>
                  <a:pt x="1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40"/>
                  <a:pt x="3" y="145"/>
                  <a:pt x="7" y="146"/>
                </a:cubicBezTo>
                <a:cubicBezTo>
                  <a:pt x="8" y="146"/>
                  <a:pt x="9" y="147"/>
                  <a:pt x="11" y="147"/>
                </a:cubicBezTo>
                <a:cubicBezTo>
                  <a:pt x="14" y="147"/>
                  <a:pt x="17" y="145"/>
                  <a:pt x="18" y="142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53"/>
                  <a:pt x="32" y="230"/>
                  <a:pt x="32" y="233"/>
                </a:cubicBezTo>
                <a:cubicBezTo>
                  <a:pt x="32" y="233"/>
                  <a:pt x="32" y="233"/>
                  <a:pt x="32" y="233"/>
                </a:cubicBezTo>
                <a:cubicBezTo>
                  <a:pt x="32" y="239"/>
                  <a:pt x="37" y="243"/>
                  <a:pt x="43" y="243"/>
                </a:cubicBezTo>
                <a:cubicBezTo>
                  <a:pt x="49" y="243"/>
                  <a:pt x="53" y="239"/>
                  <a:pt x="54" y="233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39"/>
                  <a:pt x="74" y="243"/>
                  <a:pt x="80" y="243"/>
                </a:cubicBezTo>
                <a:cubicBezTo>
                  <a:pt x="80" y="243"/>
                  <a:pt x="80" y="243"/>
                  <a:pt x="80" y="243"/>
                </a:cubicBezTo>
                <a:cubicBezTo>
                  <a:pt x="85" y="243"/>
                  <a:pt x="90" y="239"/>
                  <a:pt x="91" y="233"/>
                </a:cubicBezTo>
                <a:cubicBezTo>
                  <a:pt x="91" y="233"/>
                  <a:pt x="91" y="233"/>
                  <a:pt x="91" y="233"/>
                </a:cubicBezTo>
                <a:cubicBezTo>
                  <a:pt x="90" y="230"/>
                  <a:pt x="88" y="153"/>
                  <a:pt x="87" y="105"/>
                </a:cubicBezTo>
                <a:cubicBezTo>
                  <a:pt x="104" y="142"/>
                  <a:pt x="104" y="142"/>
                  <a:pt x="104" y="142"/>
                </a:cubicBezTo>
                <a:cubicBezTo>
                  <a:pt x="105" y="145"/>
                  <a:pt x="108" y="147"/>
                  <a:pt x="112" y="147"/>
                </a:cubicBezTo>
                <a:cubicBezTo>
                  <a:pt x="113" y="147"/>
                  <a:pt x="114" y="146"/>
                  <a:pt x="115" y="146"/>
                </a:cubicBezTo>
                <a:cubicBezTo>
                  <a:pt x="120" y="145"/>
                  <a:pt x="122" y="140"/>
                  <a:pt x="121" y="136"/>
                </a:cubicBezTo>
                <a:close/>
                <a:moveTo>
                  <a:pt x="61" y="46"/>
                </a:moveTo>
                <a:cubicBezTo>
                  <a:pt x="74" y="46"/>
                  <a:pt x="84" y="35"/>
                  <a:pt x="84" y="23"/>
                </a:cubicBezTo>
                <a:cubicBezTo>
                  <a:pt x="84" y="10"/>
                  <a:pt x="74" y="0"/>
                  <a:pt x="61" y="0"/>
                </a:cubicBezTo>
                <a:cubicBezTo>
                  <a:pt x="49" y="0"/>
                  <a:pt x="38" y="10"/>
                  <a:pt x="38" y="23"/>
                </a:cubicBezTo>
                <a:cubicBezTo>
                  <a:pt x="38" y="35"/>
                  <a:pt x="49" y="46"/>
                  <a:pt x="61" y="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Freeform 5"/>
          <p:cNvSpPr>
            <a:spLocks noEditPoints="1"/>
          </p:cNvSpPr>
          <p:nvPr/>
        </p:nvSpPr>
        <p:spPr bwMode="auto">
          <a:xfrm>
            <a:off x="5325979" y="2427414"/>
            <a:ext cx="958646" cy="1912495"/>
          </a:xfrm>
          <a:custGeom>
            <a:avLst/>
            <a:gdLst>
              <a:gd name="T0" fmla="*/ 121 w 122"/>
              <a:gd name="T1" fmla="*/ 136 h 243"/>
              <a:gd name="T2" fmla="*/ 121 w 122"/>
              <a:gd name="T3" fmla="*/ 136 h 243"/>
              <a:gd name="T4" fmla="*/ 118 w 122"/>
              <a:gd name="T5" fmla="*/ 127 h 243"/>
              <a:gd name="T6" fmla="*/ 97 w 122"/>
              <a:gd name="T7" fmla="*/ 66 h 243"/>
              <a:gd name="T8" fmla="*/ 61 w 122"/>
              <a:gd name="T9" fmla="*/ 51 h 243"/>
              <a:gd name="T10" fmla="*/ 25 w 122"/>
              <a:gd name="T11" fmla="*/ 66 h 243"/>
              <a:gd name="T12" fmla="*/ 4 w 122"/>
              <a:gd name="T13" fmla="*/ 127 h 243"/>
              <a:gd name="T14" fmla="*/ 1 w 122"/>
              <a:gd name="T15" fmla="*/ 136 h 243"/>
              <a:gd name="T16" fmla="*/ 1 w 122"/>
              <a:gd name="T17" fmla="*/ 136 h 243"/>
              <a:gd name="T18" fmla="*/ 7 w 122"/>
              <a:gd name="T19" fmla="*/ 146 h 243"/>
              <a:gd name="T20" fmla="*/ 11 w 122"/>
              <a:gd name="T21" fmla="*/ 147 h 243"/>
              <a:gd name="T22" fmla="*/ 18 w 122"/>
              <a:gd name="T23" fmla="*/ 142 h 243"/>
              <a:gd name="T24" fmla="*/ 35 w 122"/>
              <a:gd name="T25" fmla="*/ 105 h 243"/>
              <a:gd name="T26" fmla="*/ 32 w 122"/>
              <a:gd name="T27" fmla="*/ 233 h 243"/>
              <a:gd name="T28" fmla="*/ 32 w 122"/>
              <a:gd name="T29" fmla="*/ 233 h 243"/>
              <a:gd name="T30" fmla="*/ 43 w 122"/>
              <a:gd name="T31" fmla="*/ 243 h 243"/>
              <a:gd name="T32" fmla="*/ 54 w 122"/>
              <a:gd name="T33" fmla="*/ 233 h 243"/>
              <a:gd name="T34" fmla="*/ 61 w 122"/>
              <a:gd name="T35" fmla="*/ 171 h 243"/>
              <a:gd name="T36" fmla="*/ 69 w 122"/>
              <a:gd name="T37" fmla="*/ 233 h 243"/>
              <a:gd name="T38" fmla="*/ 80 w 122"/>
              <a:gd name="T39" fmla="*/ 243 h 243"/>
              <a:gd name="T40" fmla="*/ 80 w 122"/>
              <a:gd name="T41" fmla="*/ 243 h 243"/>
              <a:gd name="T42" fmla="*/ 91 w 122"/>
              <a:gd name="T43" fmla="*/ 233 h 243"/>
              <a:gd name="T44" fmla="*/ 91 w 122"/>
              <a:gd name="T45" fmla="*/ 233 h 243"/>
              <a:gd name="T46" fmla="*/ 87 w 122"/>
              <a:gd name="T47" fmla="*/ 105 h 243"/>
              <a:gd name="T48" fmla="*/ 104 w 122"/>
              <a:gd name="T49" fmla="*/ 142 h 243"/>
              <a:gd name="T50" fmla="*/ 112 w 122"/>
              <a:gd name="T51" fmla="*/ 147 h 243"/>
              <a:gd name="T52" fmla="*/ 115 w 122"/>
              <a:gd name="T53" fmla="*/ 146 h 243"/>
              <a:gd name="T54" fmla="*/ 121 w 122"/>
              <a:gd name="T55" fmla="*/ 136 h 243"/>
              <a:gd name="T56" fmla="*/ 61 w 122"/>
              <a:gd name="T57" fmla="*/ 46 h 243"/>
              <a:gd name="T58" fmla="*/ 84 w 122"/>
              <a:gd name="T59" fmla="*/ 23 h 243"/>
              <a:gd name="T60" fmla="*/ 61 w 122"/>
              <a:gd name="T61" fmla="*/ 0 h 243"/>
              <a:gd name="T62" fmla="*/ 38 w 122"/>
              <a:gd name="T63" fmla="*/ 23 h 243"/>
              <a:gd name="T64" fmla="*/ 61 w 122"/>
              <a:gd name="T65" fmla="*/ 46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243">
                <a:moveTo>
                  <a:pt x="121" y="136"/>
                </a:moveTo>
                <a:cubicBezTo>
                  <a:pt x="121" y="136"/>
                  <a:pt x="121" y="136"/>
                  <a:pt x="121" y="136"/>
                </a:cubicBezTo>
                <a:cubicBezTo>
                  <a:pt x="121" y="135"/>
                  <a:pt x="120" y="131"/>
                  <a:pt x="118" y="127"/>
                </a:cubicBezTo>
                <a:cubicBezTo>
                  <a:pt x="112" y="109"/>
                  <a:pt x="100" y="72"/>
                  <a:pt x="97" y="66"/>
                </a:cubicBezTo>
                <a:cubicBezTo>
                  <a:pt x="92" y="55"/>
                  <a:pt x="82" y="51"/>
                  <a:pt x="61" y="51"/>
                </a:cubicBezTo>
                <a:cubicBezTo>
                  <a:pt x="41" y="51"/>
                  <a:pt x="30" y="55"/>
                  <a:pt x="25" y="66"/>
                </a:cubicBezTo>
                <a:cubicBezTo>
                  <a:pt x="22" y="72"/>
                  <a:pt x="10" y="109"/>
                  <a:pt x="4" y="127"/>
                </a:cubicBezTo>
                <a:cubicBezTo>
                  <a:pt x="3" y="131"/>
                  <a:pt x="2" y="135"/>
                  <a:pt x="1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40"/>
                  <a:pt x="3" y="145"/>
                  <a:pt x="7" y="146"/>
                </a:cubicBezTo>
                <a:cubicBezTo>
                  <a:pt x="8" y="146"/>
                  <a:pt x="9" y="147"/>
                  <a:pt x="11" y="147"/>
                </a:cubicBezTo>
                <a:cubicBezTo>
                  <a:pt x="14" y="147"/>
                  <a:pt x="17" y="145"/>
                  <a:pt x="18" y="142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53"/>
                  <a:pt x="32" y="230"/>
                  <a:pt x="32" y="233"/>
                </a:cubicBezTo>
                <a:cubicBezTo>
                  <a:pt x="32" y="233"/>
                  <a:pt x="32" y="233"/>
                  <a:pt x="32" y="233"/>
                </a:cubicBezTo>
                <a:cubicBezTo>
                  <a:pt x="32" y="239"/>
                  <a:pt x="37" y="243"/>
                  <a:pt x="43" y="243"/>
                </a:cubicBezTo>
                <a:cubicBezTo>
                  <a:pt x="49" y="243"/>
                  <a:pt x="53" y="239"/>
                  <a:pt x="54" y="233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39"/>
                  <a:pt x="74" y="243"/>
                  <a:pt x="80" y="243"/>
                </a:cubicBezTo>
                <a:cubicBezTo>
                  <a:pt x="80" y="243"/>
                  <a:pt x="80" y="243"/>
                  <a:pt x="80" y="243"/>
                </a:cubicBezTo>
                <a:cubicBezTo>
                  <a:pt x="85" y="243"/>
                  <a:pt x="90" y="239"/>
                  <a:pt x="91" y="233"/>
                </a:cubicBezTo>
                <a:cubicBezTo>
                  <a:pt x="91" y="233"/>
                  <a:pt x="91" y="233"/>
                  <a:pt x="91" y="233"/>
                </a:cubicBezTo>
                <a:cubicBezTo>
                  <a:pt x="90" y="230"/>
                  <a:pt x="88" y="153"/>
                  <a:pt x="87" y="105"/>
                </a:cubicBezTo>
                <a:cubicBezTo>
                  <a:pt x="104" y="142"/>
                  <a:pt x="104" y="142"/>
                  <a:pt x="104" y="142"/>
                </a:cubicBezTo>
                <a:cubicBezTo>
                  <a:pt x="105" y="145"/>
                  <a:pt x="108" y="147"/>
                  <a:pt x="112" y="147"/>
                </a:cubicBezTo>
                <a:cubicBezTo>
                  <a:pt x="113" y="147"/>
                  <a:pt x="114" y="146"/>
                  <a:pt x="115" y="146"/>
                </a:cubicBezTo>
                <a:cubicBezTo>
                  <a:pt x="120" y="145"/>
                  <a:pt x="122" y="140"/>
                  <a:pt x="121" y="136"/>
                </a:cubicBezTo>
                <a:close/>
                <a:moveTo>
                  <a:pt x="61" y="46"/>
                </a:moveTo>
                <a:cubicBezTo>
                  <a:pt x="74" y="46"/>
                  <a:pt x="84" y="35"/>
                  <a:pt x="84" y="23"/>
                </a:cubicBezTo>
                <a:cubicBezTo>
                  <a:pt x="84" y="10"/>
                  <a:pt x="74" y="0"/>
                  <a:pt x="61" y="0"/>
                </a:cubicBezTo>
                <a:cubicBezTo>
                  <a:pt x="49" y="0"/>
                  <a:pt x="38" y="10"/>
                  <a:pt x="38" y="23"/>
                </a:cubicBezTo>
                <a:cubicBezTo>
                  <a:pt x="38" y="35"/>
                  <a:pt x="49" y="46"/>
                  <a:pt x="61" y="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0" name="Rectangle 189"/>
          <p:cNvSpPr/>
          <p:nvPr/>
        </p:nvSpPr>
        <p:spPr>
          <a:xfrm>
            <a:off x="1991544" y="4941168"/>
            <a:ext cx="6432621" cy="401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9000"/>
              </a:lnSpc>
            </a:pPr>
            <a:r>
              <a:rPr lang="es-PE" sz="1467" dirty="0"/>
              <a:t>De un total de 6 postulantes que se identifican con el perfil de Ingeniero de DevOps , fueron admitidos solo 5.</a:t>
            </a: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92437E0A-8588-4312-94DB-FD53C3A19E5E}"/>
              </a:ext>
            </a:extLst>
          </p:cNvPr>
          <p:cNvSpPr>
            <a:spLocks noEditPoints="1"/>
          </p:cNvSpPr>
          <p:nvPr/>
        </p:nvSpPr>
        <p:spPr bwMode="auto">
          <a:xfrm>
            <a:off x="6402632" y="2427414"/>
            <a:ext cx="958646" cy="1912496"/>
          </a:xfrm>
          <a:custGeom>
            <a:avLst/>
            <a:gdLst>
              <a:gd name="T0" fmla="*/ 121 w 122"/>
              <a:gd name="T1" fmla="*/ 136 h 243"/>
              <a:gd name="T2" fmla="*/ 121 w 122"/>
              <a:gd name="T3" fmla="*/ 136 h 243"/>
              <a:gd name="T4" fmla="*/ 118 w 122"/>
              <a:gd name="T5" fmla="*/ 127 h 243"/>
              <a:gd name="T6" fmla="*/ 97 w 122"/>
              <a:gd name="T7" fmla="*/ 66 h 243"/>
              <a:gd name="T8" fmla="*/ 61 w 122"/>
              <a:gd name="T9" fmla="*/ 51 h 243"/>
              <a:gd name="T10" fmla="*/ 25 w 122"/>
              <a:gd name="T11" fmla="*/ 66 h 243"/>
              <a:gd name="T12" fmla="*/ 4 w 122"/>
              <a:gd name="T13" fmla="*/ 127 h 243"/>
              <a:gd name="T14" fmla="*/ 1 w 122"/>
              <a:gd name="T15" fmla="*/ 136 h 243"/>
              <a:gd name="T16" fmla="*/ 1 w 122"/>
              <a:gd name="T17" fmla="*/ 136 h 243"/>
              <a:gd name="T18" fmla="*/ 7 w 122"/>
              <a:gd name="T19" fmla="*/ 146 h 243"/>
              <a:gd name="T20" fmla="*/ 11 w 122"/>
              <a:gd name="T21" fmla="*/ 147 h 243"/>
              <a:gd name="T22" fmla="*/ 18 w 122"/>
              <a:gd name="T23" fmla="*/ 142 h 243"/>
              <a:gd name="T24" fmla="*/ 35 w 122"/>
              <a:gd name="T25" fmla="*/ 105 h 243"/>
              <a:gd name="T26" fmla="*/ 32 w 122"/>
              <a:gd name="T27" fmla="*/ 233 h 243"/>
              <a:gd name="T28" fmla="*/ 32 w 122"/>
              <a:gd name="T29" fmla="*/ 233 h 243"/>
              <a:gd name="T30" fmla="*/ 43 w 122"/>
              <a:gd name="T31" fmla="*/ 243 h 243"/>
              <a:gd name="T32" fmla="*/ 54 w 122"/>
              <a:gd name="T33" fmla="*/ 233 h 243"/>
              <a:gd name="T34" fmla="*/ 61 w 122"/>
              <a:gd name="T35" fmla="*/ 171 h 243"/>
              <a:gd name="T36" fmla="*/ 69 w 122"/>
              <a:gd name="T37" fmla="*/ 233 h 243"/>
              <a:gd name="T38" fmla="*/ 80 w 122"/>
              <a:gd name="T39" fmla="*/ 243 h 243"/>
              <a:gd name="T40" fmla="*/ 80 w 122"/>
              <a:gd name="T41" fmla="*/ 243 h 243"/>
              <a:gd name="T42" fmla="*/ 91 w 122"/>
              <a:gd name="T43" fmla="*/ 233 h 243"/>
              <a:gd name="T44" fmla="*/ 91 w 122"/>
              <a:gd name="T45" fmla="*/ 233 h 243"/>
              <a:gd name="T46" fmla="*/ 87 w 122"/>
              <a:gd name="T47" fmla="*/ 105 h 243"/>
              <a:gd name="T48" fmla="*/ 104 w 122"/>
              <a:gd name="T49" fmla="*/ 142 h 243"/>
              <a:gd name="T50" fmla="*/ 112 w 122"/>
              <a:gd name="T51" fmla="*/ 147 h 243"/>
              <a:gd name="T52" fmla="*/ 115 w 122"/>
              <a:gd name="T53" fmla="*/ 146 h 243"/>
              <a:gd name="T54" fmla="*/ 121 w 122"/>
              <a:gd name="T55" fmla="*/ 136 h 243"/>
              <a:gd name="T56" fmla="*/ 61 w 122"/>
              <a:gd name="T57" fmla="*/ 46 h 243"/>
              <a:gd name="T58" fmla="*/ 84 w 122"/>
              <a:gd name="T59" fmla="*/ 23 h 243"/>
              <a:gd name="T60" fmla="*/ 61 w 122"/>
              <a:gd name="T61" fmla="*/ 0 h 243"/>
              <a:gd name="T62" fmla="*/ 38 w 122"/>
              <a:gd name="T63" fmla="*/ 23 h 243"/>
              <a:gd name="T64" fmla="*/ 61 w 122"/>
              <a:gd name="T65" fmla="*/ 46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" h="243">
                <a:moveTo>
                  <a:pt x="121" y="136"/>
                </a:moveTo>
                <a:cubicBezTo>
                  <a:pt x="121" y="136"/>
                  <a:pt x="121" y="136"/>
                  <a:pt x="121" y="136"/>
                </a:cubicBezTo>
                <a:cubicBezTo>
                  <a:pt x="121" y="135"/>
                  <a:pt x="120" y="131"/>
                  <a:pt x="118" y="127"/>
                </a:cubicBezTo>
                <a:cubicBezTo>
                  <a:pt x="112" y="109"/>
                  <a:pt x="100" y="72"/>
                  <a:pt x="97" y="66"/>
                </a:cubicBezTo>
                <a:cubicBezTo>
                  <a:pt x="92" y="55"/>
                  <a:pt x="82" y="51"/>
                  <a:pt x="61" y="51"/>
                </a:cubicBezTo>
                <a:cubicBezTo>
                  <a:pt x="41" y="51"/>
                  <a:pt x="30" y="55"/>
                  <a:pt x="25" y="66"/>
                </a:cubicBezTo>
                <a:cubicBezTo>
                  <a:pt x="22" y="72"/>
                  <a:pt x="10" y="109"/>
                  <a:pt x="4" y="127"/>
                </a:cubicBezTo>
                <a:cubicBezTo>
                  <a:pt x="3" y="131"/>
                  <a:pt x="2" y="135"/>
                  <a:pt x="1" y="136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40"/>
                  <a:pt x="3" y="145"/>
                  <a:pt x="7" y="146"/>
                </a:cubicBezTo>
                <a:cubicBezTo>
                  <a:pt x="8" y="146"/>
                  <a:pt x="9" y="147"/>
                  <a:pt x="11" y="147"/>
                </a:cubicBezTo>
                <a:cubicBezTo>
                  <a:pt x="14" y="147"/>
                  <a:pt x="17" y="145"/>
                  <a:pt x="18" y="142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53"/>
                  <a:pt x="32" y="230"/>
                  <a:pt x="32" y="233"/>
                </a:cubicBezTo>
                <a:cubicBezTo>
                  <a:pt x="32" y="233"/>
                  <a:pt x="32" y="233"/>
                  <a:pt x="32" y="233"/>
                </a:cubicBezTo>
                <a:cubicBezTo>
                  <a:pt x="32" y="239"/>
                  <a:pt x="37" y="243"/>
                  <a:pt x="43" y="243"/>
                </a:cubicBezTo>
                <a:cubicBezTo>
                  <a:pt x="49" y="243"/>
                  <a:pt x="53" y="239"/>
                  <a:pt x="54" y="233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39"/>
                  <a:pt x="74" y="243"/>
                  <a:pt x="80" y="243"/>
                </a:cubicBezTo>
                <a:cubicBezTo>
                  <a:pt x="80" y="243"/>
                  <a:pt x="80" y="243"/>
                  <a:pt x="80" y="243"/>
                </a:cubicBezTo>
                <a:cubicBezTo>
                  <a:pt x="85" y="243"/>
                  <a:pt x="90" y="239"/>
                  <a:pt x="91" y="233"/>
                </a:cubicBezTo>
                <a:cubicBezTo>
                  <a:pt x="91" y="233"/>
                  <a:pt x="91" y="233"/>
                  <a:pt x="91" y="233"/>
                </a:cubicBezTo>
                <a:cubicBezTo>
                  <a:pt x="90" y="230"/>
                  <a:pt x="88" y="153"/>
                  <a:pt x="87" y="105"/>
                </a:cubicBezTo>
                <a:cubicBezTo>
                  <a:pt x="104" y="142"/>
                  <a:pt x="104" y="142"/>
                  <a:pt x="104" y="142"/>
                </a:cubicBezTo>
                <a:cubicBezTo>
                  <a:pt x="105" y="145"/>
                  <a:pt x="108" y="147"/>
                  <a:pt x="112" y="147"/>
                </a:cubicBezTo>
                <a:cubicBezTo>
                  <a:pt x="113" y="147"/>
                  <a:pt x="114" y="146"/>
                  <a:pt x="115" y="146"/>
                </a:cubicBezTo>
                <a:cubicBezTo>
                  <a:pt x="120" y="145"/>
                  <a:pt x="122" y="140"/>
                  <a:pt x="121" y="136"/>
                </a:cubicBezTo>
                <a:close/>
                <a:moveTo>
                  <a:pt x="61" y="46"/>
                </a:moveTo>
                <a:cubicBezTo>
                  <a:pt x="74" y="46"/>
                  <a:pt x="84" y="35"/>
                  <a:pt x="84" y="23"/>
                </a:cubicBezTo>
                <a:cubicBezTo>
                  <a:pt x="84" y="10"/>
                  <a:pt x="74" y="0"/>
                  <a:pt x="61" y="0"/>
                </a:cubicBezTo>
                <a:cubicBezTo>
                  <a:pt x="49" y="0"/>
                  <a:pt x="38" y="10"/>
                  <a:pt x="38" y="23"/>
                </a:cubicBezTo>
                <a:cubicBezTo>
                  <a:pt x="38" y="35"/>
                  <a:pt x="49" y="46"/>
                  <a:pt x="61" y="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836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9" grpId="0" animBg="1"/>
      <p:bldP spid="181" grpId="0" animBg="1"/>
      <p:bldP spid="183" grpId="0" animBg="1"/>
      <p:bldP spid="185" grpId="0" animBg="1"/>
      <p:bldP spid="190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838496" y="1576917"/>
            <a:ext cx="4256201" cy="42562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spc="-2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Los aceptados que </a:t>
            </a:r>
            <a:r>
              <a:rPr lang="es-P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tienen perfil definido</a:t>
            </a:r>
            <a:r>
              <a:rPr lang="es-PE" dirty="0"/>
              <a:t> no pagan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827544" y="2367232"/>
            <a:ext cx="751878" cy="278949"/>
            <a:chOff x="3628802" y="1316182"/>
            <a:chExt cx="509833" cy="257833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3969615" y="1316182"/>
              <a:ext cx="16902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628802" y="1316182"/>
              <a:ext cx="342835" cy="25783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672064" y="4871677"/>
            <a:ext cx="4421083" cy="65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s-PE" sz="2133" spc="-27" dirty="0">
                <a:cs typeface="Calibri Light"/>
              </a:rPr>
              <a:t>De aceptados que si pagan, no tienen perfil definido.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72064" y="4221088"/>
            <a:ext cx="4557136" cy="80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5400" spc="-27" dirty="0">
                <a:cs typeface="Century Gothic"/>
              </a:rPr>
              <a:t>26%</a:t>
            </a:r>
          </a:p>
        </p:txBody>
      </p:sp>
      <p:sp>
        <p:nvSpPr>
          <p:cNvPr id="25" name="Chord 24"/>
          <p:cNvSpPr/>
          <p:nvPr/>
        </p:nvSpPr>
        <p:spPr>
          <a:xfrm rot="16200000">
            <a:off x="1842907" y="1576919"/>
            <a:ext cx="4247376" cy="4247376"/>
          </a:xfrm>
          <a:prstGeom prst="chord">
            <a:avLst>
              <a:gd name="adj1" fmla="val 4306560"/>
              <a:gd name="adj2" fmla="val 17287530"/>
            </a:avLst>
          </a:prstGeom>
          <a:solidFill>
            <a:schemeClr val="accent2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67" spc="-27"/>
          </a:p>
        </p:txBody>
      </p:sp>
      <p:sp>
        <p:nvSpPr>
          <p:cNvPr id="28" name="Oval 27"/>
          <p:cNvSpPr/>
          <p:nvPr/>
        </p:nvSpPr>
        <p:spPr>
          <a:xfrm>
            <a:off x="1838496" y="1576917"/>
            <a:ext cx="4256201" cy="4256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spc="-27"/>
          </a:p>
        </p:txBody>
      </p:sp>
      <p:sp>
        <p:nvSpPr>
          <p:cNvPr id="35" name="Oval 34"/>
          <p:cNvSpPr/>
          <p:nvPr/>
        </p:nvSpPr>
        <p:spPr>
          <a:xfrm flipH="1">
            <a:off x="6458801" y="1370161"/>
            <a:ext cx="1997971" cy="1997973"/>
          </a:xfrm>
          <a:prstGeom prst="ellipse">
            <a:avLst/>
          </a:prstGeom>
          <a:pattFill prst="wdUpDiag">
            <a:fgClr>
              <a:schemeClr val="bg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67" spc="-27"/>
          </a:p>
        </p:txBody>
      </p:sp>
      <p:sp>
        <p:nvSpPr>
          <p:cNvPr id="36" name="Rectangle 35"/>
          <p:cNvSpPr/>
          <p:nvPr/>
        </p:nvSpPr>
        <p:spPr>
          <a:xfrm>
            <a:off x="8584690" y="2375967"/>
            <a:ext cx="2307244" cy="1209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s-PE" sz="2133" spc="-27" dirty="0">
                <a:cs typeface="Calibri Light"/>
              </a:rPr>
              <a:t>Los perfiles tienen la mayor probabilidad de pagar la matrícula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544272" y="1922945"/>
            <a:ext cx="2391075" cy="580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3733" spc="-27" dirty="0">
                <a:cs typeface="Century Gothic"/>
              </a:rPr>
              <a:t>TODOS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371970" y="1691387"/>
            <a:ext cx="1770429" cy="1355520"/>
            <a:chOff x="4268751" y="2984527"/>
            <a:chExt cx="1891214" cy="1447999"/>
          </a:xfrm>
        </p:grpSpPr>
        <p:sp>
          <p:nvSpPr>
            <p:cNvPr id="39" name="Oval 38"/>
            <p:cNvSpPr/>
            <p:nvPr/>
          </p:nvSpPr>
          <p:spPr>
            <a:xfrm flipH="1">
              <a:off x="4490360" y="2984527"/>
              <a:ext cx="1447996" cy="1447999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spc="-27">
                <a:solidFill>
                  <a:srgbClr val="FFFF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91826" y="3581179"/>
              <a:ext cx="1660305" cy="4485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sz="3200" spc="-27" dirty="0">
                  <a:solidFill>
                    <a:srgbClr val="FFFFFF"/>
                  </a:solidFill>
                  <a:cs typeface="Century Gothic"/>
                </a:rPr>
                <a:t>100%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68751" y="3829015"/>
              <a:ext cx="1891214" cy="30363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s-PE" sz="1467" spc="-27" dirty="0">
                  <a:solidFill>
                    <a:srgbClr val="FFFFFF"/>
                  </a:solidFill>
                  <a:cs typeface="Calibri Light"/>
                </a:rPr>
                <a:t>Tienen Perfil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4206" y="3281592"/>
              <a:ext cx="1660305" cy="30363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endParaRPr lang="en-US" sz="1467" spc="-27" dirty="0">
                <a:solidFill>
                  <a:srgbClr val="FFFFFF"/>
                </a:solidFill>
                <a:cs typeface="Century Gothic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868947" y="1557040"/>
            <a:ext cx="4202917" cy="4059767"/>
            <a:chOff x="1389063" y="1182688"/>
            <a:chExt cx="3178176" cy="3044825"/>
          </a:xfrm>
          <a:solidFill>
            <a:schemeClr val="tx1">
              <a:alpha val="2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55826" y="4194175"/>
              <a:ext cx="6350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0 w 3"/>
                <a:gd name="T5" fmla="*/ 0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027488" y="1585913"/>
              <a:ext cx="95250" cy="60325"/>
            </a:xfrm>
            <a:custGeom>
              <a:avLst/>
              <a:gdLst>
                <a:gd name="T0" fmla="*/ 8 w 53"/>
                <a:gd name="T1" fmla="*/ 7 h 33"/>
                <a:gd name="T2" fmla="*/ 8 w 53"/>
                <a:gd name="T3" fmla="*/ 7 h 33"/>
                <a:gd name="T4" fmla="*/ 16 w 53"/>
                <a:gd name="T5" fmla="*/ 24 h 33"/>
                <a:gd name="T6" fmla="*/ 30 w 53"/>
                <a:gd name="T7" fmla="*/ 25 h 33"/>
                <a:gd name="T8" fmla="*/ 42 w 53"/>
                <a:gd name="T9" fmla="*/ 27 h 33"/>
                <a:gd name="T10" fmla="*/ 53 w 53"/>
                <a:gd name="T11" fmla="*/ 32 h 33"/>
                <a:gd name="T12" fmla="*/ 30 w 53"/>
                <a:gd name="T13" fmla="*/ 10 h 33"/>
                <a:gd name="T14" fmla="*/ 16 w 53"/>
                <a:gd name="T15" fmla="*/ 6 h 33"/>
                <a:gd name="T16" fmla="*/ 8 w 53"/>
                <a:gd name="T1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3">
                  <a:moveTo>
                    <a:pt x="8" y="7"/>
                  </a:moveTo>
                  <a:lnTo>
                    <a:pt x="8" y="7"/>
                  </a:lnTo>
                  <a:cubicBezTo>
                    <a:pt x="16" y="13"/>
                    <a:pt x="14" y="16"/>
                    <a:pt x="16" y="24"/>
                  </a:cubicBezTo>
                  <a:cubicBezTo>
                    <a:pt x="18" y="33"/>
                    <a:pt x="28" y="26"/>
                    <a:pt x="30" y="25"/>
                  </a:cubicBezTo>
                  <a:cubicBezTo>
                    <a:pt x="32" y="23"/>
                    <a:pt x="32" y="19"/>
                    <a:pt x="42" y="27"/>
                  </a:cubicBezTo>
                  <a:cubicBezTo>
                    <a:pt x="47" y="31"/>
                    <a:pt x="50" y="32"/>
                    <a:pt x="53" y="32"/>
                  </a:cubicBezTo>
                  <a:cubicBezTo>
                    <a:pt x="45" y="24"/>
                    <a:pt x="37" y="17"/>
                    <a:pt x="30" y="10"/>
                  </a:cubicBezTo>
                  <a:cubicBezTo>
                    <a:pt x="25" y="9"/>
                    <a:pt x="20" y="7"/>
                    <a:pt x="16" y="6"/>
                  </a:cubicBezTo>
                  <a:cubicBezTo>
                    <a:pt x="6" y="1"/>
                    <a:pt x="0" y="0"/>
                    <a:pt x="8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981451" y="1666875"/>
              <a:ext cx="52388" cy="57150"/>
            </a:xfrm>
            <a:custGeom>
              <a:avLst/>
              <a:gdLst>
                <a:gd name="T0" fmla="*/ 26 w 29"/>
                <a:gd name="T1" fmla="*/ 25 h 32"/>
                <a:gd name="T2" fmla="*/ 26 w 29"/>
                <a:gd name="T3" fmla="*/ 25 h 32"/>
                <a:gd name="T4" fmla="*/ 2 w 29"/>
                <a:gd name="T5" fmla="*/ 13 h 32"/>
                <a:gd name="T6" fmla="*/ 26 w 29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26" y="25"/>
                  </a:moveTo>
                  <a:lnTo>
                    <a:pt x="26" y="25"/>
                  </a:lnTo>
                  <a:cubicBezTo>
                    <a:pt x="29" y="19"/>
                    <a:pt x="4" y="0"/>
                    <a:pt x="2" y="13"/>
                  </a:cubicBezTo>
                  <a:cubicBezTo>
                    <a:pt x="0" y="22"/>
                    <a:pt x="23" y="32"/>
                    <a:pt x="26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389063" y="2463800"/>
              <a:ext cx="58738" cy="123825"/>
            </a:xfrm>
            <a:custGeom>
              <a:avLst/>
              <a:gdLst>
                <a:gd name="T0" fmla="*/ 13 w 33"/>
                <a:gd name="T1" fmla="*/ 49 h 69"/>
                <a:gd name="T2" fmla="*/ 13 w 33"/>
                <a:gd name="T3" fmla="*/ 49 h 69"/>
                <a:gd name="T4" fmla="*/ 27 w 33"/>
                <a:gd name="T5" fmla="*/ 60 h 69"/>
                <a:gd name="T6" fmla="*/ 16 w 33"/>
                <a:gd name="T7" fmla="*/ 34 h 69"/>
                <a:gd name="T8" fmla="*/ 8 w 33"/>
                <a:gd name="T9" fmla="*/ 6 h 69"/>
                <a:gd name="T10" fmla="*/ 4 w 33"/>
                <a:gd name="T11" fmla="*/ 0 h 69"/>
                <a:gd name="T12" fmla="*/ 0 w 33"/>
                <a:gd name="T13" fmla="*/ 24 h 69"/>
                <a:gd name="T14" fmla="*/ 6 w 33"/>
                <a:gd name="T15" fmla="*/ 40 h 69"/>
                <a:gd name="T16" fmla="*/ 13 w 33"/>
                <a:gd name="T17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9">
                  <a:moveTo>
                    <a:pt x="13" y="49"/>
                  </a:moveTo>
                  <a:lnTo>
                    <a:pt x="13" y="49"/>
                  </a:lnTo>
                  <a:cubicBezTo>
                    <a:pt x="16" y="50"/>
                    <a:pt x="21" y="69"/>
                    <a:pt x="27" y="60"/>
                  </a:cubicBezTo>
                  <a:cubicBezTo>
                    <a:pt x="33" y="51"/>
                    <a:pt x="20" y="39"/>
                    <a:pt x="16" y="34"/>
                  </a:cubicBezTo>
                  <a:cubicBezTo>
                    <a:pt x="13" y="29"/>
                    <a:pt x="16" y="17"/>
                    <a:pt x="8" y="6"/>
                  </a:cubicBezTo>
                  <a:cubicBezTo>
                    <a:pt x="6" y="4"/>
                    <a:pt x="5" y="2"/>
                    <a:pt x="4" y="0"/>
                  </a:cubicBezTo>
                  <a:cubicBezTo>
                    <a:pt x="2" y="8"/>
                    <a:pt x="1" y="16"/>
                    <a:pt x="0" y="24"/>
                  </a:cubicBezTo>
                  <a:cubicBezTo>
                    <a:pt x="3" y="30"/>
                    <a:pt x="7" y="35"/>
                    <a:pt x="6" y="40"/>
                  </a:cubicBezTo>
                  <a:cubicBezTo>
                    <a:pt x="5" y="46"/>
                    <a:pt x="11" y="48"/>
                    <a:pt x="13" y="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05001" y="1539875"/>
              <a:ext cx="63500" cy="42863"/>
            </a:xfrm>
            <a:custGeom>
              <a:avLst/>
              <a:gdLst>
                <a:gd name="T0" fmla="*/ 5 w 35"/>
                <a:gd name="T1" fmla="*/ 24 h 24"/>
                <a:gd name="T2" fmla="*/ 5 w 35"/>
                <a:gd name="T3" fmla="*/ 24 h 24"/>
                <a:gd name="T4" fmla="*/ 18 w 35"/>
                <a:gd name="T5" fmla="*/ 18 h 24"/>
                <a:gd name="T6" fmla="*/ 33 w 35"/>
                <a:gd name="T7" fmla="*/ 6 h 24"/>
                <a:gd name="T8" fmla="*/ 28 w 35"/>
                <a:gd name="T9" fmla="*/ 0 h 24"/>
                <a:gd name="T10" fmla="*/ 0 w 35"/>
                <a:gd name="T11" fmla="*/ 24 h 24"/>
                <a:gd name="T12" fmla="*/ 5 w 35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4">
                  <a:moveTo>
                    <a:pt x="5" y="24"/>
                  </a:moveTo>
                  <a:lnTo>
                    <a:pt x="5" y="24"/>
                  </a:lnTo>
                  <a:cubicBezTo>
                    <a:pt x="5" y="24"/>
                    <a:pt x="15" y="20"/>
                    <a:pt x="18" y="18"/>
                  </a:cubicBezTo>
                  <a:cubicBezTo>
                    <a:pt x="21" y="17"/>
                    <a:pt x="35" y="14"/>
                    <a:pt x="33" y="6"/>
                  </a:cubicBezTo>
                  <a:cubicBezTo>
                    <a:pt x="33" y="3"/>
                    <a:pt x="30" y="1"/>
                    <a:pt x="28" y="0"/>
                  </a:cubicBezTo>
                  <a:cubicBezTo>
                    <a:pt x="19" y="7"/>
                    <a:pt x="9" y="15"/>
                    <a:pt x="0" y="24"/>
                  </a:cubicBezTo>
                  <a:cubicBezTo>
                    <a:pt x="3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985963" y="1449388"/>
              <a:ext cx="349250" cy="201613"/>
            </a:xfrm>
            <a:custGeom>
              <a:avLst/>
              <a:gdLst>
                <a:gd name="T0" fmla="*/ 3 w 195"/>
                <a:gd name="T1" fmla="*/ 36 h 112"/>
                <a:gd name="T2" fmla="*/ 3 w 195"/>
                <a:gd name="T3" fmla="*/ 36 h 112"/>
                <a:gd name="T4" fmla="*/ 11 w 195"/>
                <a:gd name="T5" fmla="*/ 33 h 112"/>
                <a:gd name="T6" fmla="*/ 16 w 195"/>
                <a:gd name="T7" fmla="*/ 28 h 112"/>
                <a:gd name="T8" fmla="*/ 22 w 195"/>
                <a:gd name="T9" fmla="*/ 36 h 112"/>
                <a:gd name="T10" fmla="*/ 35 w 195"/>
                <a:gd name="T11" fmla="*/ 38 h 112"/>
                <a:gd name="T12" fmla="*/ 28 w 195"/>
                <a:gd name="T13" fmla="*/ 53 h 112"/>
                <a:gd name="T14" fmla="*/ 25 w 195"/>
                <a:gd name="T15" fmla="*/ 60 h 112"/>
                <a:gd name="T16" fmla="*/ 42 w 195"/>
                <a:gd name="T17" fmla="*/ 60 h 112"/>
                <a:gd name="T18" fmla="*/ 52 w 195"/>
                <a:gd name="T19" fmla="*/ 47 h 112"/>
                <a:gd name="T20" fmla="*/ 63 w 195"/>
                <a:gd name="T21" fmla="*/ 47 h 112"/>
                <a:gd name="T22" fmla="*/ 66 w 195"/>
                <a:gd name="T23" fmla="*/ 54 h 112"/>
                <a:gd name="T24" fmla="*/ 47 w 195"/>
                <a:gd name="T25" fmla="*/ 68 h 112"/>
                <a:gd name="T26" fmla="*/ 31 w 195"/>
                <a:gd name="T27" fmla="*/ 74 h 112"/>
                <a:gd name="T28" fmla="*/ 11 w 195"/>
                <a:gd name="T29" fmla="*/ 78 h 112"/>
                <a:gd name="T30" fmla="*/ 12 w 195"/>
                <a:gd name="T31" fmla="*/ 96 h 112"/>
                <a:gd name="T32" fmla="*/ 26 w 195"/>
                <a:gd name="T33" fmla="*/ 91 h 112"/>
                <a:gd name="T34" fmla="*/ 58 w 195"/>
                <a:gd name="T35" fmla="*/ 90 h 112"/>
                <a:gd name="T36" fmla="*/ 74 w 195"/>
                <a:gd name="T37" fmla="*/ 96 h 112"/>
                <a:gd name="T38" fmla="*/ 86 w 195"/>
                <a:gd name="T39" fmla="*/ 103 h 112"/>
                <a:gd name="T40" fmla="*/ 100 w 195"/>
                <a:gd name="T41" fmla="*/ 101 h 112"/>
                <a:gd name="T42" fmla="*/ 109 w 195"/>
                <a:gd name="T43" fmla="*/ 108 h 112"/>
                <a:gd name="T44" fmla="*/ 126 w 195"/>
                <a:gd name="T45" fmla="*/ 108 h 112"/>
                <a:gd name="T46" fmla="*/ 137 w 195"/>
                <a:gd name="T47" fmla="*/ 100 h 112"/>
                <a:gd name="T48" fmla="*/ 153 w 195"/>
                <a:gd name="T49" fmla="*/ 104 h 112"/>
                <a:gd name="T50" fmla="*/ 149 w 195"/>
                <a:gd name="T51" fmla="*/ 86 h 112"/>
                <a:gd name="T52" fmla="*/ 129 w 195"/>
                <a:gd name="T53" fmla="*/ 74 h 112"/>
                <a:gd name="T54" fmla="*/ 129 w 195"/>
                <a:gd name="T55" fmla="*/ 66 h 112"/>
                <a:gd name="T56" fmla="*/ 151 w 195"/>
                <a:gd name="T57" fmla="*/ 71 h 112"/>
                <a:gd name="T58" fmla="*/ 170 w 195"/>
                <a:gd name="T59" fmla="*/ 75 h 112"/>
                <a:gd name="T60" fmla="*/ 185 w 195"/>
                <a:gd name="T61" fmla="*/ 66 h 112"/>
                <a:gd name="T62" fmla="*/ 195 w 195"/>
                <a:gd name="T63" fmla="*/ 55 h 112"/>
                <a:gd name="T64" fmla="*/ 165 w 195"/>
                <a:gd name="T65" fmla="*/ 48 h 112"/>
                <a:gd name="T66" fmla="*/ 147 w 195"/>
                <a:gd name="T67" fmla="*/ 38 h 112"/>
                <a:gd name="T68" fmla="*/ 130 w 195"/>
                <a:gd name="T69" fmla="*/ 36 h 112"/>
                <a:gd name="T70" fmla="*/ 126 w 195"/>
                <a:gd name="T71" fmla="*/ 17 h 112"/>
                <a:gd name="T72" fmla="*/ 81 w 195"/>
                <a:gd name="T73" fmla="*/ 10 h 112"/>
                <a:gd name="T74" fmla="*/ 50 w 195"/>
                <a:gd name="T75" fmla="*/ 0 h 112"/>
                <a:gd name="T76" fmla="*/ 0 w 195"/>
                <a:gd name="T77" fmla="*/ 36 h 112"/>
                <a:gd name="T78" fmla="*/ 3 w 195"/>
                <a:gd name="T79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112">
                  <a:moveTo>
                    <a:pt x="3" y="36"/>
                  </a:moveTo>
                  <a:lnTo>
                    <a:pt x="3" y="36"/>
                  </a:lnTo>
                  <a:cubicBezTo>
                    <a:pt x="3" y="36"/>
                    <a:pt x="11" y="37"/>
                    <a:pt x="11" y="33"/>
                  </a:cubicBezTo>
                  <a:cubicBezTo>
                    <a:pt x="12" y="30"/>
                    <a:pt x="11" y="25"/>
                    <a:pt x="16" y="28"/>
                  </a:cubicBezTo>
                  <a:cubicBezTo>
                    <a:pt x="20" y="30"/>
                    <a:pt x="14" y="38"/>
                    <a:pt x="22" y="36"/>
                  </a:cubicBezTo>
                  <a:cubicBezTo>
                    <a:pt x="30" y="34"/>
                    <a:pt x="32" y="35"/>
                    <a:pt x="35" y="38"/>
                  </a:cubicBezTo>
                  <a:cubicBezTo>
                    <a:pt x="39" y="40"/>
                    <a:pt x="33" y="51"/>
                    <a:pt x="28" y="53"/>
                  </a:cubicBezTo>
                  <a:cubicBezTo>
                    <a:pt x="24" y="56"/>
                    <a:pt x="16" y="60"/>
                    <a:pt x="25" y="60"/>
                  </a:cubicBezTo>
                  <a:cubicBezTo>
                    <a:pt x="35" y="60"/>
                    <a:pt x="42" y="60"/>
                    <a:pt x="42" y="60"/>
                  </a:cubicBezTo>
                  <a:cubicBezTo>
                    <a:pt x="42" y="60"/>
                    <a:pt x="49" y="53"/>
                    <a:pt x="52" y="47"/>
                  </a:cubicBezTo>
                  <a:cubicBezTo>
                    <a:pt x="56" y="42"/>
                    <a:pt x="59" y="45"/>
                    <a:pt x="63" y="47"/>
                  </a:cubicBezTo>
                  <a:cubicBezTo>
                    <a:pt x="66" y="48"/>
                    <a:pt x="79" y="50"/>
                    <a:pt x="66" y="54"/>
                  </a:cubicBezTo>
                  <a:cubicBezTo>
                    <a:pt x="53" y="59"/>
                    <a:pt x="50" y="64"/>
                    <a:pt x="47" y="68"/>
                  </a:cubicBezTo>
                  <a:cubicBezTo>
                    <a:pt x="43" y="73"/>
                    <a:pt x="42" y="76"/>
                    <a:pt x="31" y="74"/>
                  </a:cubicBezTo>
                  <a:cubicBezTo>
                    <a:pt x="20" y="72"/>
                    <a:pt x="14" y="74"/>
                    <a:pt x="11" y="78"/>
                  </a:cubicBezTo>
                  <a:cubicBezTo>
                    <a:pt x="8" y="83"/>
                    <a:pt x="7" y="98"/>
                    <a:pt x="12" y="96"/>
                  </a:cubicBezTo>
                  <a:cubicBezTo>
                    <a:pt x="17" y="94"/>
                    <a:pt x="21" y="93"/>
                    <a:pt x="26" y="91"/>
                  </a:cubicBezTo>
                  <a:cubicBezTo>
                    <a:pt x="32" y="89"/>
                    <a:pt x="53" y="91"/>
                    <a:pt x="58" y="90"/>
                  </a:cubicBezTo>
                  <a:cubicBezTo>
                    <a:pt x="63" y="89"/>
                    <a:pt x="71" y="98"/>
                    <a:pt x="74" y="96"/>
                  </a:cubicBezTo>
                  <a:cubicBezTo>
                    <a:pt x="77" y="94"/>
                    <a:pt x="82" y="100"/>
                    <a:pt x="86" y="103"/>
                  </a:cubicBezTo>
                  <a:cubicBezTo>
                    <a:pt x="91" y="107"/>
                    <a:pt x="91" y="94"/>
                    <a:pt x="100" y="101"/>
                  </a:cubicBezTo>
                  <a:cubicBezTo>
                    <a:pt x="109" y="108"/>
                    <a:pt x="104" y="109"/>
                    <a:pt x="109" y="108"/>
                  </a:cubicBezTo>
                  <a:cubicBezTo>
                    <a:pt x="115" y="108"/>
                    <a:pt x="126" y="108"/>
                    <a:pt x="126" y="108"/>
                  </a:cubicBezTo>
                  <a:cubicBezTo>
                    <a:pt x="126" y="108"/>
                    <a:pt x="128" y="99"/>
                    <a:pt x="137" y="100"/>
                  </a:cubicBezTo>
                  <a:cubicBezTo>
                    <a:pt x="146" y="102"/>
                    <a:pt x="153" y="112"/>
                    <a:pt x="153" y="104"/>
                  </a:cubicBezTo>
                  <a:cubicBezTo>
                    <a:pt x="153" y="97"/>
                    <a:pt x="155" y="91"/>
                    <a:pt x="149" y="86"/>
                  </a:cubicBezTo>
                  <a:cubicBezTo>
                    <a:pt x="142" y="80"/>
                    <a:pt x="131" y="77"/>
                    <a:pt x="129" y="74"/>
                  </a:cubicBezTo>
                  <a:cubicBezTo>
                    <a:pt x="128" y="72"/>
                    <a:pt x="126" y="68"/>
                    <a:pt x="129" y="66"/>
                  </a:cubicBezTo>
                  <a:cubicBezTo>
                    <a:pt x="132" y="64"/>
                    <a:pt x="144" y="66"/>
                    <a:pt x="151" y="71"/>
                  </a:cubicBezTo>
                  <a:cubicBezTo>
                    <a:pt x="158" y="75"/>
                    <a:pt x="164" y="79"/>
                    <a:pt x="170" y="75"/>
                  </a:cubicBezTo>
                  <a:cubicBezTo>
                    <a:pt x="175" y="71"/>
                    <a:pt x="182" y="69"/>
                    <a:pt x="185" y="66"/>
                  </a:cubicBezTo>
                  <a:cubicBezTo>
                    <a:pt x="188" y="63"/>
                    <a:pt x="195" y="55"/>
                    <a:pt x="195" y="55"/>
                  </a:cubicBezTo>
                  <a:cubicBezTo>
                    <a:pt x="195" y="55"/>
                    <a:pt x="168" y="52"/>
                    <a:pt x="165" y="48"/>
                  </a:cubicBezTo>
                  <a:cubicBezTo>
                    <a:pt x="162" y="44"/>
                    <a:pt x="150" y="38"/>
                    <a:pt x="147" y="38"/>
                  </a:cubicBezTo>
                  <a:cubicBezTo>
                    <a:pt x="143" y="38"/>
                    <a:pt x="133" y="45"/>
                    <a:pt x="130" y="36"/>
                  </a:cubicBezTo>
                  <a:cubicBezTo>
                    <a:pt x="128" y="28"/>
                    <a:pt x="129" y="17"/>
                    <a:pt x="126" y="17"/>
                  </a:cubicBezTo>
                  <a:cubicBezTo>
                    <a:pt x="122" y="16"/>
                    <a:pt x="86" y="13"/>
                    <a:pt x="81" y="10"/>
                  </a:cubicBezTo>
                  <a:cubicBezTo>
                    <a:pt x="76" y="8"/>
                    <a:pt x="57" y="4"/>
                    <a:pt x="50" y="0"/>
                  </a:cubicBezTo>
                  <a:cubicBezTo>
                    <a:pt x="33" y="11"/>
                    <a:pt x="16" y="24"/>
                    <a:pt x="0" y="36"/>
                  </a:cubicBezTo>
                  <a:cubicBezTo>
                    <a:pt x="2" y="36"/>
                    <a:pt x="3" y="36"/>
                    <a:pt x="3" y="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1401763" y="1643063"/>
              <a:ext cx="1446213" cy="2584450"/>
            </a:xfrm>
            <a:custGeom>
              <a:avLst/>
              <a:gdLst>
                <a:gd name="T0" fmla="*/ 248 w 809"/>
                <a:gd name="T1" fmla="*/ 185 h 1440"/>
                <a:gd name="T2" fmla="*/ 206 w 809"/>
                <a:gd name="T3" fmla="*/ 173 h 1440"/>
                <a:gd name="T4" fmla="*/ 285 w 809"/>
                <a:gd name="T5" fmla="*/ 225 h 1440"/>
                <a:gd name="T6" fmla="*/ 234 w 809"/>
                <a:gd name="T7" fmla="*/ 246 h 1440"/>
                <a:gd name="T8" fmla="*/ 269 w 809"/>
                <a:gd name="T9" fmla="*/ 196 h 1440"/>
                <a:gd name="T10" fmla="*/ 326 w 809"/>
                <a:gd name="T11" fmla="*/ 230 h 1440"/>
                <a:gd name="T12" fmla="*/ 292 w 809"/>
                <a:gd name="T13" fmla="*/ 243 h 1440"/>
                <a:gd name="T14" fmla="*/ 458 w 809"/>
                <a:gd name="T15" fmla="*/ 1427 h 1440"/>
                <a:gd name="T16" fmla="*/ 494 w 809"/>
                <a:gd name="T17" fmla="*/ 1429 h 1440"/>
                <a:gd name="T18" fmla="*/ 475 w 809"/>
                <a:gd name="T19" fmla="*/ 1369 h 1440"/>
                <a:gd name="T20" fmla="*/ 486 w 809"/>
                <a:gd name="T21" fmla="*/ 1316 h 1440"/>
                <a:gd name="T22" fmla="*/ 570 w 809"/>
                <a:gd name="T23" fmla="*/ 1282 h 1440"/>
                <a:gd name="T24" fmla="*/ 600 w 809"/>
                <a:gd name="T25" fmla="*/ 1258 h 1440"/>
                <a:gd name="T26" fmla="*/ 655 w 809"/>
                <a:gd name="T27" fmla="*/ 1158 h 1440"/>
                <a:gd name="T28" fmla="*/ 754 w 809"/>
                <a:gd name="T29" fmla="*/ 1078 h 1440"/>
                <a:gd name="T30" fmla="*/ 789 w 809"/>
                <a:gd name="T31" fmla="*/ 900 h 1440"/>
                <a:gd name="T32" fmla="*/ 655 w 809"/>
                <a:gd name="T33" fmla="*/ 842 h 1440"/>
                <a:gd name="T34" fmla="*/ 606 w 809"/>
                <a:gd name="T35" fmla="*/ 844 h 1440"/>
                <a:gd name="T36" fmla="*/ 557 w 809"/>
                <a:gd name="T37" fmla="*/ 740 h 1440"/>
                <a:gd name="T38" fmla="*/ 490 w 809"/>
                <a:gd name="T39" fmla="*/ 703 h 1440"/>
                <a:gd name="T40" fmla="*/ 444 w 809"/>
                <a:gd name="T41" fmla="*/ 694 h 1440"/>
                <a:gd name="T42" fmla="*/ 375 w 809"/>
                <a:gd name="T43" fmla="*/ 705 h 1440"/>
                <a:gd name="T44" fmla="*/ 319 w 809"/>
                <a:gd name="T45" fmla="*/ 705 h 1440"/>
                <a:gd name="T46" fmla="*/ 248 w 809"/>
                <a:gd name="T47" fmla="*/ 670 h 1440"/>
                <a:gd name="T48" fmla="*/ 203 w 809"/>
                <a:gd name="T49" fmla="*/ 595 h 1440"/>
                <a:gd name="T50" fmla="*/ 169 w 809"/>
                <a:gd name="T51" fmla="*/ 567 h 1440"/>
                <a:gd name="T52" fmla="*/ 116 w 809"/>
                <a:gd name="T53" fmla="*/ 463 h 1440"/>
                <a:gd name="T54" fmla="*/ 190 w 809"/>
                <a:gd name="T55" fmla="*/ 424 h 1440"/>
                <a:gd name="T56" fmla="*/ 264 w 809"/>
                <a:gd name="T57" fmla="*/ 462 h 1440"/>
                <a:gd name="T58" fmla="*/ 316 w 809"/>
                <a:gd name="T59" fmla="*/ 352 h 1440"/>
                <a:gd name="T60" fmla="*/ 353 w 809"/>
                <a:gd name="T61" fmla="*/ 283 h 1440"/>
                <a:gd name="T62" fmla="*/ 412 w 809"/>
                <a:gd name="T63" fmla="*/ 221 h 1440"/>
                <a:gd name="T64" fmla="*/ 491 w 809"/>
                <a:gd name="T65" fmla="*/ 213 h 1440"/>
                <a:gd name="T66" fmla="*/ 481 w 809"/>
                <a:gd name="T67" fmla="*/ 178 h 1440"/>
                <a:gd name="T68" fmla="*/ 421 w 809"/>
                <a:gd name="T69" fmla="*/ 168 h 1440"/>
                <a:gd name="T70" fmla="*/ 476 w 809"/>
                <a:gd name="T71" fmla="*/ 139 h 1440"/>
                <a:gd name="T72" fmla="*/ 543 w 809"/>
                <a:gd name="T73" fmla="*/ 120 h 1440"/>
                <a:gd name="T74" fmla="*/ 564 w 809"/>
                <a:gd name="T75" fmla="*/ 175 h 1440"/>
                <a:gd name="T76" fmla="*/ 570 w 809"/>
                <a:gd name="T77" fmla="*/ 142 h 1440"/>
                <a:gd name="T78" fmla="*/ 547 w 809"/>
                <a:gd name="T79" fmla="*/ 85 h 1440"/>
                <a:gd name="T80" fmla="*/ 460 w 809"/>
                <a:gd name="T81" fmla="*/ 28 h 1440"/>
                <a:gd name="T82" fmla="*/ 377 w 809"/>
                <a:gd name="T83" fmla="*/ 0 h 1440"/>
                <a:gd name="T84" fmla="*/ 343 w 809"/>
                <a:gd name="T85" fmla="*/ 64 h 1440"/>
                <a:gd name="T86" fmla="*/ 316 w 809"/>
                <a:gd name="T87" fmla="*/ 127 h 1440"/>
                <a:gd name="T88" fmla="*/ 283 w 809"/>
                <a:gd name="T89" fmla="*/ 95 h 1440"/>
                <a:gd name="T90" fmla="*/ 185 w 809"/>
                <a:gd name="T91" fmla="*/ 67 h 1440"/>
                <a:gd name="T92" fmla="*/ 47 w 809"/>
                <a:gd name="T93" fmla="*/ 536 h 1440"/>
                <a:gd name="T94" fmla="*/ 128 w 809"/>
                <a:gd name="T95" fmla="*/ 614 h 1440"/>
                <a:gd name="T96" fmla="*/ 206 w 809"/>
                <a:gd name="T97" fmla="*/ 646 h 1440"/>
                <a:gd name="T98" fmla="*/ 278 w 809"/>
                <a:gd name="T99" fmla="*/ 724 h 1440"/>
                <a:gd name="T100" fmla="*/ 307 w 809"/>
                <a:gd name="T101" fmla="*/ 791 h 1440"/>
                <a:gd name="T102" fmla="*/ 300 w 809"/>
                <a:gd name="T103" fmla="*/ 920 h 1440"/>
                <a:gd name="T104" fmla="*/ 404 w 809"/>
                <a:gd name="T105" fmla="*/ 1067 h 1440"/>
                <a:gd name="T106" fmla="*/ 401 w 809"/>
                <a:gd name="T107" fmla="*/ 1206 h 1440"/>
                <a:gd name="T108" fmla="*/ 400 w 809"/>
                <a:gd name="T109" fmla="*/ 1295 h 1440"/>
                <a:gd name="T110" fmla="*/ 399 w 809"/>
                <a:gd name="T111" fmla="*/ 1371 h 1440"/>
                <a:gd name="T112" fmla="*/ 422 w 809"/>
                <a:gd name="T113" fmla="*/ 142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40">
                  <a:moveTo>
                    <a:pt x="206" y="173"/>
                  </a:moveTo>
                  <a:lnTo>
                    <a:pt x="206" y="173"/>
                  </a:lnTo>
                  <a:cubicBezTo>
                    <a:pt x="217" y="167"/>
                    <a:pt x="230" y="151"/>
                    <a:pt x="235" y="157"/>
                  </a:cubicBezTo>
                  <a:lnTo>
                    <a:pt x="254" y="170"/>
                  </a:lnTo>
                  <a:cubicBezTo>
                    <a:pt x="260" y="171"/>
                    <a:pt x="251" y="184"/>
                    <a:pt x="248" y="185"/>
                  </a:cubicBezTo>
                  <a:cubicBezTo>
                    <a:pt x="246" y="186"/>
                    <a:pt x="237" y="184"/>
                    <a:pt x="229" y="185"/>
                  </a:cubicBezTo>
                  <a:cubicBezTo>
                    <a:pt x="222" y="185"/>
                    <a:pt x="224" y="179"/>
                    <a:pt x="220" y="180"/>
                  </a:cubicBezTo>
                  <a:cubicBezTo>
                    <a:pt x="217" y="182"/>
                    <a:pt x="209" y="184"/>
                    <a:pt x="204" y="188"/>
                  </a:cubicBezTo>
                  <a:cubicBezTo>
                    <a:pt x="199" y="192"/>
                    <a:pt x="191" y="192"/>
                    <a:pt x="191" y="186"/>
                  </a:cubicBezTo>
                  <a:cubicBezTo>
                    <a:pt x="192" y="178"/>
                    <a:pt x="195" y="179"/>
                    <a:pt x="206" y="173"/>
                  </a:cubicBezTo>
                  <a:close/>
                  <a:moveTo>
                    <a:pt x="290" y="195"/>
                  </a:moveTo>
                  <a:lnTo>
                    <a:pt x="290" y="195"/>
                  </a:lnTo>
                  <a:cubicBezTo>
                    <a:pt x="296" y="195"/>
                    <a:pt x="304" y="214"/>
                    <a:pt x="299" y="215"/>
                  </a:cubicBezTo>
                  <a:cubicBezTo>
                    <a:pt x="295" y="217"/>
                    <a:pt x="288" y="212"/>
                    <a:pt x="289" y="204"/>
                  </a:cubicBezTo>
                  <a:cubicBezTo>
                    <a:pt x="289" y="197"/>
                    <a:pt x="282" y="219"/>
                    <a:pt x="285" y="225"/>
                  </a:cubicBezTo>
                  <a:cubicBezTo>
                    <a:pt x="288" y="231"/>
                    <a:pt x="277" y="240"/>
                    <a:pt x="273" y="240"/>
                  </a:cubicBezTo>
                  <a:cubicBezTo>
                    <a:pt x="270" y="240"/>
                    <a:pt x="268" y="231"/>
                    <a:pt x="269" y="221"/>
                  </a:cubicBezTo>
                  <a:cubicBezTo>
                    <a:pt x="271" y="211"/>
                    <a:pt x="266" y="203"/>
                    <a:pt x="256" y="205"/>
                  </a:cubicBezTo>
                  <a:cubicBezTo>
                    <a:pt x="247" y="206"/>
                    <a:pt x="242" y="217"/>
                    <a:pt x="238" y="220"/>
                  </a:cubicBezTo>
                  <a:cubicBezTo>
                    <a:pt x="235" y="223"/>
                    <a:pt x="233" y="242"/>
                    <a:pt x="234" y="246"/>
                  </a:cubicBezTo>
                  <a:cubicBezTo>
                    <a:pt x="234" y="250"/>
                    <a:pt x="234" y="266"/>
                    <a:pt x="225" y="265"/>
                  </a:cubicBezTo>
                  <a:cubicBezTo>
                    <a:pt x="218" y="265"/>
                    <a:pt x="221" y="246"/>
                    <a:pt x="222" y="240"/>
                  </a:cubicBezTo>
                  <a:cubicBezTo>
                    <a:pt x="223" y="233"/>
                    <a:pt x="221" y="217"/>
                    <a:pt x="225" y="208"/>
                  </a:cubicBezTo>
                  <a:cubicBezTo>
                    <a:pt x="229" y="199"/>
                    <a:pt x="239" y="195"/>
                    <a:pt x="246" y="194"/>
                  </a:cubicBezTo>
                  <a:cubicBezTo>
                    <a:pt x="253" y="192"/>
                    <a:pt x="267" y="197"/>
                    <a:pt x="269" y="196"/>
                  </a:cubicBezTo>
                  <a:cubicBezTo>
                    <a:pt x="272" y="195"/>
                    <a:pt x="284" y="194"/>
                    <a:pt x="290" y="195"/>
                  </a:cubicBezTo>
                  <a:close/>
                  <a:moveTo>
                    <a:pt x="315" y="218"/>
                  </a:moveTo>
                  <a:lnTo>
                    <a:pt x="315" y="218"/>
                  </a:lnTo>
                  <a:cubicBezTo>
                    <a:pt x="317" y="220"/>
                    <a:pt x="336" y="213"/>
                    <a:pt x="340" y="218"/>
                  </a:cubicBezTo>
                  <a:cubicBezTo>
                    <a:pt x="343" y="224"/>
                    <a:pt x="336" y="225"/>
                    <a:pt x="326" y="230"/>
                  </a:cubicBezTo>
                  <a:cubicBezTo>
                    <a:pt x="317" y="235"/>
                    <a:pt x="315" y="234"/>
                    <a:pt x="311" y="240"/>
                  </a:cubicBezTo>
                  <a:cubicBezTo>
                    <a:pt x="307" y="245"/>
                    <a:pt x="295" y="248"/>
                    <a:pt x="290" y="255"/>
                  </a:cubicBezTo>
                  <a:cubicBezTo>
                    <a:pt x="284" y="262"/>
                    <a:pt x="274" y="267"/>
                    <a:pt x="273" y="262"/>
                  </a:cubicBezTo>
                  <a:cubicBezTo>
                    <a:pt x="271" y="255"/>
                    <a:pt x="274" y="259"/>
                    <a:pt x="275" y="255"/>
                  </a:cubicBezTo>
                  <a:cubicBezTo>
                    <a:pt x="276" y="252"/>
                    <a:pt x="292" y="243"/>
                    <a:pt x="292" y="243"/>
                  </a:cubicBezTo>
                  <a:cubicBezTo>
                    <a:pt x="292" y="243"/>
                    <a:pt x="312" y="216"/>
                    <a:pt x="315" y="218"/>
                  </a:cubicBezTo>
                  <a:close/>
                  <a:moveTo>
                    <a:pt x="445" y="1432"/>
                  </a:moveTo>
                  <a:lnTo>
                    <a:pt x="445" y="1432"/>
                  </a:lnTo>
                  <a:cubicBezTo>
                    <a:pt x="449" y="1432"/>
                    <a:pt x="452" y="1430"/>
                    <a:pt x="452" y="1423"/>
                  </a:cubicBezTo>
                  <a:cubicBezTo>
                    <a:pt x="452" y="1416"/>
                    <a:pt x="465" y="1422"/>
                    <a:pt x="458" y="1427"/>
                  </a:cubicBezTo>
                  <a:cubicBezTo>
                    <a:pt x="451" y="1432"/>
                    <a:pt x="448" y="1435"/>
                    <a:pt x="450" y="1435"/>
                  </a:cubicBezTo>
                  <a:cubicBezTo>
                    <a:pt x="453" y="1435"/>
                    <a:pt x="467" y="1440"/>
                    <a:pt x="473" y="1440"/>
                  </a:cubicBezTo>
                  <a:cubicBezTo>
                    <a:pt x="480" y="1440"/>
                    <a:pt x="493" y="1437"/>
                    <a:pt x="495" y="1437"/>
                  </a:cubicBezTo>
                  <a:cubicBezTo>
                    <a:pt x="498" y="1436"/>
                    <a:pt x="516" y="1434"/>
                    <a:pt x="517" y="1432"/>
                  </a:cubicBezTo>
                  <a:cubicBezTo>
                    <a:pt x="518" y="1431"/>
                    <a:pt x="502" y="1431"/>
                    <a:pt x="494" y="1429"/>
                  </a:cubicBezTo>
                  <a:cubicBezTo>
                    <a:pt x="486" y="1427"/>
                    <a:pt x="470" y="1418"/>
                    <a:pt x="467" y="1414"/>
                  </a:cubicBezTo>
                  <a:cubicBezTo>
                    <a:pt x="465" y="1410"/>
                    <a:pt x="463" y="1402"/>
                    <a:pt x="468" y="1399"/>
                  </a:cubicBezTo>
                  <a:cubicBezTo>
                    <a:pt x="474" y="1396"/>
                    <a:pt x="486" y="1387"/>
                    <a:pt x="489" y="1385"/>
                  </a:cubicBezTo>
                  <a:cubicBezTo>
                    <a:pt x="492" y="1383"/>
                    <a:pt x="495" y="1373"/>
                    <a:pt x="492" y="1372"/>
                  </a:cubicBezTo>
                  <a:cubicBezTo>
                    <a:pt x="490" y="1370"/>
                    <a:pt x="477" y="1371"/>
                    <a:pt x="475" y="1369"/>
                  </a:cubicBezTo>
                  <a:cubicBezTo>
                    <a:pt x="473" y="1367"/>
                    <a:pt x="472" y="1364"/>
                    <a:pt x="480" y="1359"/>
                  </a:cubicBezTo>
                  <a:cubicBezTo>
                    <a:pt x="487" y="1354"/>
                    <a:pt x="490" y="1346"/>
                    <a:pt x="494" y="1344"/>
                  </a:cubicBezTo>
                  <a:cubicBezTo>
                    <a:pt x="497" y="1342"/>
                    <a:pt x="503" y="1338"/>
                    <a:pt x="505" y="1332"/>
                  </a:cubicBezTo>
                  <a:cubicBezTo>
                    <a:pt x="506" y="1327"/>
                    <a:pt x="502" y="1330"/>
                    <a:pt x="496" y="1330"/>
                  </a:cubicBezTo>
                  <a:cubicBezTo>
                    <a:pt x="491" y="1329"/>
                    <a:pt x="487" y="1321"/>
                    <a:pt x="486" y="1316"/>
                  </a:cubicBezTo>
                  <a:cubicBezTo>
                    <a:pt x="486" y="1312"/>
                    <a:pt x="500" y="1319"/>
                    <a:pt x="510" y="1321"/>
                  </a:cubicBezTo>
                  <a:cubicBezTo>
                    <a:pt x="520" y="1323"/>
                    <a:pt x="515" y="1317"/>
                    <a:pt x="513" y="1312"/>
                  </a:cubicBezTo>
                  <a:cubicBezTo>
                    <a:pt x="511" y="1307"/>
                    <a:pt x="513" y="1299"/>
                    <a:pt x="519" y="1301"/>
                  </a:cubicBezTo>
                  <a:cubicBezTo>
                    <a:pt x="524" y="1304"/>
                    <a:pt x="552" y="1302"/>
                    <a:pt x="555" y="1301"/>
                  </a:cubicBezTo>
                  <a:cubicBezTo>
                    <a:pt x="559" y="1301"/>
                    <a:pt x="567" y="1286"/>
                    <a:pt x="570" y="1282"/>
                  </a:cubicBezTo>
                  <a:cubicBezTo>
                    <a:pt x="573" y="1278"/>
                    <a:pt x="574" y="1273"/>
                    <a:pt x="569" y="1271"/>
                  </a:cubicBezTo>
                  <a:cubicBezTo>
                    <a:pt x="564" y="1268"/>
                    <a:pt x="550" y="1257"/>
                    <a:pt x="548" y="1254"/>
                  </a:cubicBezTo>
                  <a:cubicBezTo>
                    <a:pt x="546" y="1252"/>
                    <a:pt x="551" y="1236"/>
                    <a:pt x="552" y="1232"/>
                  </a:cubicBezTo>
                  <a:cubicBezTo>
                    <a:pt x="554" y="1227"/>
                    <a:pt x="555" y="1258"/>
                    <a:pt x="568" y="1262"/>
                  </a:cubicBezTo>
                  <a:cubicBezTo>
                    <a:pt x="581" y="1266"/>
                    <a:pt x="589" y="1268"/>
                    <a:pt x="600" y="1258"/>
                  </a:cubicBezTo>
                  <a:cubicBezTo>
                    <a:pt x="611" y="1247"/>
                    <a:pt x="619" y="1240"/>
                    <a:pt x="620" y="1233"/>
                  </a:cubicBezTo>
                  <a:cubicBezTo>
                    <a:pt x="620" y="1226"/>
                    <a:pt x="622" y="1219"/>
                    <a:pt x="627" y="1216"/>
                  </a:cubicBezTo>
                  <a:cubicBezTo>
                    <a:pt x="631" y="1213"/>
                    <a:pt x="635" y="1216"/>
                    <a:pt x="640" y="1203"/>
                  </a:cubicBezTo>
                  <a:cubicBezTo>
                    <a:pt x="645" y="1191"/>
                    <a:pt x="650" y="1201"/>
                    <a:pt x="655" y="1190"/>
                  </a:cubicBezTo>
                  <a:cubicBezTo>
                    <a:pt x="660" y="1180"/>
                    <a:pt x="644" y="1166"/>
                    <a:pt x="655" y="1158"/>
                  </a:cubicBezTo>
                  <a:cubicBezTo>
                    <a:pt x="666" y="1151"/>
                    <a:pt x="686" y="1141"/>
                    <a:pt x="686" y="1141"/>
                  </a:cubicBezTo>
                  <a:cubicBezTo>
                    <a:pt x="686" y="1141"/>
                    <a:pt x="692" y="1138"/>
                    <a:pt x="703" y="1136"/>
                  </a:cubicBezTo>
                  <a:cubicBezTo>
                    <a:pt x="715" y="1133"/>
                    <a:pt x="728" y="1135"/>
                    <a:pt x="731" y="1129"/>
                  </a:cubicBezTo>
                  <a:cubicBezTo>
                    <a:pt x="735" y="1123"/>
                    <a:pt x="739" y="1110"/>
                    <a:pt x="744" y="1102"/>
                  </a:cubicBezTo>
                  <a:cubicBezTo>
                    <a:pt x="750" y="1095"/>
                    <a:pt x="757" y="1084"/>
                    <a:pt x="754" y="1078"/>
                  </a:cubicBezTo>
                  <a:cubicBezTo>
                    <a:pt x="751" y="1073"/>
                    <a:pt x="761" y="1050"/>
                    <a:pt x="760" y="1043"/>
                  </a:cubicBezTo>
                  <a:cubicBezTo>
                    <a:pt x="759" y="1037"/>
                    <a:pt x="750" y="1022"/>
                    <a:pt x="764" y="1008"/>
                  </a:cubicBezTo>
                  <a:cubicBezTo>
                    <a:pt x="779" y="995"/>
                    <a:pt x="795" y="975"/>
                    <a:pt x="796" y="970"/>
                  </a:cubicBezTo>
                  <a:cubicBezTo>
                    <a:pt x="797" y="964"/>
                    <a:pt x="809" y="940"/>
                    <a:pt x="808" y="929"/>
                  </a:cubicBezTo>
                  <a:cubicBezTo>
                    <a:pt x="807" y="917"/>
                    <a:pt x="796" y="903"/>
                    <a:pt x="789" y="900"/>
                  </a:cubicBezTo>
                  <a:cubicBezTo>
                    <a:pt x="781" y="896"/>
                    <a:pt x="766" y="895"/>
                    <a:pt x="760" y="886"/>
                  </a:cubicBezTo>
                  <a:cubicBezTo>
                    <a:pt x="754" y="876"/>
                    <a:pt x="737" y="867"/>
                    <a:pt x="730" y="869"/>
                  </a:cubicBezTo>
                  <a:cubicBezTo>
                    <a:pt x="724" y="872"/>
                    <a:pt x="714" y="874"/>
                    <a:pt x="706" y="868"/>
                  </a:cubicBezTo>
                  <a:cubicBezTo>
                    <a:pt x="698" y="862"/>
                    <a:pt x="685" y="855"/>
                    <a:pt x="680" y="850"/>
                  </a:cubicBezTo>
                  <a:cubicBezTo>
                    <a:pt x="674" y="845"/>
                    <a:pt x="661" y="842"/>
                    <a:pt x="655" y="842"/>
                  </a:cubicBezTo>
                  <a:cubicBezTo>
                    <a:pt x="649" y="841"/>
                    <a:pt x="650" y="837"/>
                    <a:pt x="641" y="851"/>
                  </a:cubicBezTo>
                  <a:cubicBezTo>
                    <a:pt x="633" y="865"/>
                    <a:pt x="642" y="869"/>
                    <a:pt x="626" y="867"/>
                  </a:cubicBezTo>
                  <a:cubicBezTo>
                    <a:pt x="610" y="864"/>
                    <a:pt x="628" y="863"/>
                    <a:pt x="636" y="849"/>
                  </a:cubicBezTo>
                  <a:cubicBezTo>
                    <a:pt x="645" y="835"/>
                    <a:pt x="635" y="827"/>
                    <a:pt x="625" y="830"/>
                  </a:cubicBezTo>
                  <a:cubicBezTo>
                    <a:pt x="615" y="834"/>
                    <a:pt x="622" y="841"/>
                    <a:pt x="606" y="844"/>
                  </a:cubicBezTo>
                  <a:cubicBezTo>
                    <a:pt x="590" y="847"/>
                    <a:pt x="590" y="836"/>
                    <a:pt x="600" y="834"/>
                  </a:cubicBezTo>
                  <a:cubicBezTo>
                    <a:pt x="610" y="831"/>
                    <a:pt x="628" y="821"/>
                    <a:pt x="628" y="816"/>
                  </a:cubicBezTo>
                  <a:cubicBezTo>
                    <a:pt x="628" y="812"/>
                    <a:pt x="625" y="799"/>
                    <a:pt x="617" y="798"/>
                  </a:cubicBezTo>
                  <a:cubicBezTo>
                    <a:pt x="609" y="798"/>
                    <a:pt x="611" y="787"/>
                    <a:pt x="599" y="771"/>
                  </a:cubicBezTo>
                  <a:cubicBezTo>
                    <a:pt x="587" y="755"/>
                    <a:pt x="569" y="737"/>
                    <a:pt x="557" y="740"/>
                  </a:cubicBezTo>
                  <a:cubicBezTo>
                    <a:pt x="545" y="742"/>
                    <a:pt x="539" y="753"/>
                    <a:pt x="533" y="740"/>
                  </a:cubicBezTo>
                  <a:cubicBezTo>
                    <a:pt x="527" y="727"/>
                    <a:pt x="520" y="725"/>
                    <a:pt x="516" y="717"/>
                  </a:cubicBezTo>
                  <a:cubicBezTo>
                    <a:pt x="512" y="710"/>
                    <a:pt x="502" y="717"/>
                    <a:pt x="499" y="714"/>
                  </a:cubicBezTo>
                  <a:cubicBezTo>
                    <a:pt x="496" y="710"/>
                    <a:pt x="496" y="710"/>
                    <a:pt x="496" y="710"/>
                  </a:cubicBezTo>
                  <a:cubicBezTo>
                    <a:pt x="496" y="710"/>
                    <a:pt x="483" y="713"/>
                    <a:pt x="490" y="703"/>
                  </a:cubicBezTo>
                  <a:cubicBezTo>
                    <a:pt x="497" y="692"/>
                    <a:pt x="499" y="672"/>
                    <a:pt x="497" y="673"/>
                  </a:cubicBezTo>
                  <a:cubicBezTo>
                    <a:pt x="494" y="674"/>
                    <a:pt x="489" y="691"/>
                    <a:pt x="484" y="690"/>
                  </a:cubicBezTo>
                  <a:cubicBezTo>
                    <a:pt x="479" y="688"/>
                    <a:pt x="483" y="686"/>
                    <a:pt x="473" y="679"/>
                  </a:cubicBezTo>
                  <a:cubicBezTo>
                    <a:pt x="464" y="672"/>
                    <a:pt x="448" y="677"/>
                    <a:pt x="448" y="683"/>
                  </a:cubicBezTo>
                  <a:cubicBezTo>
                    <a:pt x="448" y="689"/>
                    <a:pt x="444" y="694"/>
                    <a:pt x="444" y="694"/>
                  </a:cubicBezTo>
                  <a:cubicBezTo>
                    <a:pt x="444" y="694"/>
                    <a:pt x="441" y="690"/>
                    <a:pt x="438" y="683"/>
                  </a:cubicBezTo>
                  <a:cubicBezTo>
                    <a:pt x="435" y="676"/>
                    <a:pt x="421" y="675"/>
                    <a:pt x="415" y="682"/>
                  </a:cubicBezTo>
                  <a:cubicBezTo>
                    <a:pt x="408" y="689"/>
                    <a:pt x="404" y="664"/>
                    <a:pt x="400" y="664"/>
                  </a:cubicBezTo>
                  <a:cubicBezTo>
                    <a:pt x="395" y="664"/>
                    <a:pt x="386" y="670"/>
                    <a:pt x="381" y="680"/>
                  </a:cubicBezTo>
                  <a:cubicBezTo>
                    <a:pt x="377" y="691"/>
                    <a:pt x="379" y="706"/>
                    <a:pt x="375" y="705"/>
                  </a:cubicBezTo>
                  <a:cubicBezTo>
                    <a:pt x="371" y="703"/>
                    <a:pt x="370" y="683"/>
                    <a:pt x="371" y="676"/>
                  </a:cubicBezTo>
                  <a:cubicBezTo>
                    <a:pt x="372" y="669"/>
                    <a:pt x="382" y="658"/>
                    <a:pt x="374" y="655"/>
                  </a:cubicBezTo>
                  <a:cubicBezTo>
                    <a:pt x="367" y="653"/>
                    <a:pt x="356" y="667"/>
                    <a:pt x="351" y="668"/>
                  </a:cubicBezTo>
                  <a:cubicBezTo>
                    <a:pt x="347" y="669"/>
                    <a:pt x="338" y="677"/>
                    <a:pt x="332" y="686"/>
                  </a:cubicBezTo>
                  <a:cubicBezTo>
                    <a:pt x="327" y="696"/>
                    <a:pt x="325" y="701"/>
                    <a:pt x="319" y="705"/>
                  </a:cubicBezTo>
                  <a:cubicBezTo>
                    <a:pt x="314" y="708"/>
                    <a:pt x="306" y="704"/>
                    <a:pt x="307" y="701"/>
                  </a:cubicBezTo>
                  <a:cubicBezTo>
                    <a:pt x="309" y="697"/>
                    <a:pt x="292" y="684"/>
                    <a:pt x="290" y="689"/>
                  </a:cubicBezTo>
                  <a:cubicBezTo>
                    <a:pt x="287" y="694"/>
                    <a:pt x="279" y="697"/>
                    <a:pt x="271" y="701"/>
                  </a:cubicBezTo>
                  <a:cubicBezTo>
                    <a:pt x="264" y="706"/>
                    <a:pt x="257" y="695"/>
                    <a:pt x="255" y="691"/>
                  </a:cubicBezTo>
                  <a:cubicBezTo>
                    <a:pt x="253" y="686"/>
                    <a:pt x="249" y="685"/>
                    <a:pt x="248" y="670"/>
                  </a:cubicBezTo>
                  <a:cubicBezTo>
                    <a:pt x="247" y="655"/>
                    <a:pt x="250" y="639"/>
                    <a:pt x="252" y="630"/>
                  </a:cubicBezTo>
                  <a:cubicBezTo>
                    <a:pt x="255" y="620"/>
                    <a:pt x="239" y="602"/>
                    <a:pt x="233" y="603"/>
                  </a:cubicBezTo>
                  <a:cubicBezTo>
                    <a:pt x="227" y="604"/>
                    <a:pt x="222" y="612"/>
                    <a:pt x="216" y="611"/>
                  </a:cubicBezTo>
                  <a:cubicBezTo>
                    <a:pt x="210" y="610"/>
                    <a:pt x="212" y="607"/>
                    <a:pt x="203" y="607"/>
                  </a:cubicBezTo>
                  <a:cubicBezTo>
                    <a:pt x="194" y="607"/>
                    <a:pt x="202" y="605"/>
                    <a:pt x="203" y="595"/>
                  </a:cubicBezTo>
                  <a:cubicBezTo>
                    <a:pt x="205" y="585"/>
                    <a:pt x="200" y="571"/>
                    <a:pt x="209" y="562"/>
                  </a:cubicBezTo>
                  <a:cubicBezTo>
                    <a:pt x="218" y="553"/>
                    <a:pt x="215" y="531"/>
                    <a:pt x="209" y="530"/>
                  </a:cubicBezTo>
                  <a:cubicBezTo>
                    <a:pt x="204" y="529"/>
                    <a:pt x="193" y="534"/>
                    <a:pt x="186" y="533"/>
                  </a:cubicBezTo>
                  <a:cubicBezTo>
                    <a:pt x="178" y="532"/>
                    <a:pt x="173" y="541"/>
                    <a:pt x="175" y="551"/>
                  </a:cubicBezTo>
                  <a:cubicBezTo>
                    <a:pt x="177" y="561"/>
                    <a:pt x="171" y="568"/>
                    <a:pt x="169" y="567"/>
                  </a:cubicBezTo>
                  <a:cubicBezTo>
                    <a:pt x="166" y="566"/>
                    <a:pt x="163" y="560"/>
                    <a:pt x="154" y="569"/>
                  </a:cubicBezTo>
                  <a:cubicBezTo>
                    <a:pt x="146" y="578"/>
                    <a:pt x="142" y="575"/>
                    <a:pt x="134" y="565"/>
                  </a:cubicBezTo>
                  <a:cubicBezTo>
                    <a:pt x="126" y="555"/>
                    <a:pt x="117" y="545"/>
                    <a:pt x="115" y="529"/>
                  </a:cubicBezTo>
                  <a:cubicBezTo>
                    <a:pt x="114" y="514"/>
                    <a:pt x="114" y="499"/>
                    <a:pt x="117" y="490"/>
                  </a:cubicBezTo>
                  <a:cubicBezTo>
                    <a:pt x="120" y="481"/>
                    <a:pt x="120" y="465"/>
                    <a:pt x="116" y="463"/>
                  </a:cubicBezTo>
                  <a:cubicBezTo>
                    <a:pt x="111" y="461"/>
                    <a:pt x="121" y="450"/>
                    <a:pt x="127" y="447"/>
                  </a:cubicBezTo>
                  <a:cubicBezTo>
                    <a:pt x="132" y="445"/>
                    <a:pt x="141" y="434"/>
                    <a:pt x="142" y="430"/>
                  </a:cubicBezTo>
                  <a:cubicBezTo>
                    <a:pt x="144" y="425"/>
                    <a:pt x="152" y="426"/>
                    <a:pt x="161" y="426"/>
                  </a:cubicBezTo>
                  <a:cubicBezTo>
                    <a:pt x="169" y="425"/>
                    <a:pt x="171" y="425"/>
                    <a:pt x="179" y="431"/>
                  </a:cubicBezTo>
                  <a:cubicBezTo>
                    <a:pt x="188" y="438"/>
                    <a:pt x="190" y="428"/>
                    <a:pt x="190" y="424"/>
                  </a:cubicBezTo>
                  <a:cubicBezTo>
                    <a:pt x="190" y="421"/>
                    <a:pt x="195" y="418"/>
                    <a:pt x="205" y="419"/>
                  </a:cubicBezTo>
                  <a:cubicBezTo>
                    <a:pt x="215" y="420"/>
                    <a:pt x="228" y="409"/>
                    <a:pt x="230" y="412"/>
                  </a:cubicBezTo>
                  <a:cubicBezTo>
                    <a:pt x="233" y="416"/>
                    <a:pt x="237" y="429"/>
                    <a:pt x="243" y="424"/>
                  </a:cubicBezTo>
                  <a:cubicBezTo>
                    <a:pt x="248" y="420"/>
                    <a:pt x="250" y="412"/>
                    <a:pt x="251" y="425"/>
                  </a:cubicBezTo>
                  <a:cubicBezTo>
                    <a:pt x="252" y="439"/>
                    <a:pt x="256" y="459"/>
                    <a:pt x="264" y="462"/>
                  </a:cubicBezTo>
                  <a:cubicBezTo>
                    <a:pt x="272" y="466"/>
                    <a:pt x="267" y="480"/>
                    <a:pt x="275" y="481"/>
                  </a:cubicBezTo>
                  <a:cubicBezTo>
                    <a:pt x="283" y="481"/>
                    <a:pt x="287" y="458"/>
                    <a:pt x="284" y="450"/>
                  </a:cubicBezTo>
                  <a:cubicBezTo>
                    <a:pt x="282" y="442"/>
                    <a:pt x="277" y="419"/>
                    <a:pt x="273" y="413"/>
                  </a:cubicBezTo>
                  <a:cubicBezTo>
                    <a:pt x="269" y="407"/>
                    <a:pt x="277" y="393"/>
                    <a:pt x="286" y="388"/>
                  </a:cubicBezTo>
                  <a:cubicBezTo>
                    <a:pt x="294" y="383"/>
                    <a:pt x="309" y="359"/>
                    <a:pt x="316" y="352"/>
                  </a:cubicBezTo>
                  <a:cubicBezTo>
                    <a:pt x="322" y="345"/>
                    <a:pt x="343" y="342"/>
                    <a:pt x="338" y="333"/>
                  </a:cubicBezTo>
                  <a:cubicBezTo>
                    <a:pt x="333" y="324"/>
                    <a:pt x="328" y="315"/>
                    <a:pt x="328" y="309"/>
                  </a:cubicBezTo>
                  <a:cubicBezTo>
                    <a:pt x="329" y="302"/>
                    <a:pt x="334" y="304"/>
                    <a:pt x="336" y="308"/>
                  </a:cubicBezTo>
                  <a:cubicBezTo>
                    <a:pt x="339" y="313"/>
                    <a:pt x="350" y="301"/>
                    <a:pt x="348" y="295"/>
                  </a:cubicBezTo>
                  <a:cubicBezTo>
                    <a:pt x="345" y="290"/>
                    <a:pt x="347" y="282"/>
                    <a:pt x="353" y="283"/>
                  </a:cubicBezTo>
                  <a:cubicBezTo>
                    <a:pt x="359" y="284"/>
                    <a:pt x="361" y="277"/>
                    <a:pt x="359" y="272"/>
                  </a:cubicBezTo>
                  <a:cubicBezTo>
                    <a:pt x="356" y="268"/>
                    <a:pt x="366" y="262"/>
                    <a:pt x="372" y="264"/>
                  </a:cubicBezTo>
                  <a:cubicBezTo>
                    <a:pt x="378" y="266"/>
                    <a:pt x="399" y="267"/>
                    <a:pt x="403" y="262"/>
                  </a:cubicBezTo>
                  <a:cubicBezTo>
                    <a:pt x="406" y="257"/>
                    <a:pt x="393" y="248"/>
                    <a:pt x="394" y="240"/>
                  </a:cubicBezTo>
                  <a:cubicBezTo>
                    <a:pt x="394" y="231"/>
                    <a:pt x="406" y="222"/>
                    <a:pt x="412" y="221"/>
                  </a:cubicBezTo>
                  <a:cubicBezTo>
                    <a:pt x="419" y="220"/>
                    <a:pt x="427" y="220"/>
                    <a:pt x="428" y="217"/>
                  </a:cubicBezTo>
                  <a:cubicBezTo>
                    <a:pt x="429" y="214"/>
                    <a:pt x="439" y="204"/>
                    <a:pt x="440" y="212"/>
                  </a:cubicBezTo>
                  <a:cubicBezTo>
                    <a:pt x="440" y="220"/>
                    <a:pt x="438" y="233"/>
                    <a:pt x="446" y="233"/>
                  </a:cubicBezTo>
                  <a:cubicBezTo>
                    <a:pt x="454" y="232"/>
                    <a:pt x="463" y="222"/>
                    <a:pt x="466" y="221"/>
                  </a:cubicBezTo>
                  <a:cubicBezTo>
                    <a:pt x="469" y="219"/>
                    <a:pt x="488" y="214"/>
                    <a:pt x="491" y="213"/>
                  </a:cubicBezTo>
                  <a:cubicBezTo>
                    <a:pt x="495" y="212"/>
                    <a:pt x="518" y="209"/>
                    <a:pt x="516" y="201"/>
                  </a:cubicBezTo>
                  <a:cubicBezTo>
                    <a:pt x="513" y="193"/>
                    <a:pt x="511" y="186"/>
                    <a:pt x="508" y="183"/>
                  </a:cubicBezTo>
                  <a:cubicBezTo>
                    <a:pt x="505" y="180"/>
                    <a:pt x="502" y="184"/>
                    <a:pt x="498" y="190"/>
                  </a:cubicBezTo>
                  <a:cubicBezTo>
                    <a:pt x="494" y="195"/>
                    <a:pt x="488" y="196"/>
                    <a:pt x="486" y="191"/>
                  </a:cubicBezTo>
                  <a:cubicBezTo>
                    <a:pt x="484" y="187"/>
                    <a:pt x="488" y="174"/>
                    <a:pt x="481" y="178"/>
                  </a:cubicBezTo>
                  <a:cubicBezTo>
                    <a:pt x="474" y="183"/>
                    <a:pt x="473" y="187"/>
                    <a:pt x="469" y="185"/>
                  </a:cubicBezTo>
                  <a:cubicBezTo>
                    <a:pt x="466" y="183"/>
                    <a:pt x="462" y="176"/>
                    <a:pt x="462" y="176"/>
                  </a:cubicBezTo>
                  <a:cubicBezTo>
                    <a:pt x="462" y="176"/>
                    <a:pt x="472" y="170"/>
                    <a:pt x="466" y="161"/>
                  </a:cubicBezTo>
                  <a:cubicBezTo>
                    <a:pt x="460" y="151"/>
                    <a:pt x="451" y="154"/>
                    <a:pt x="441" y="160"/>
                  </a:cubicBezTo>
                  <a:cubicBezTo>
                    <a:pt x="431" y="166"/>
                    <a:pt x="432" y="164"/>
                    <a:pt x="421" y="168"/>
                  </a:cubicBezTo>
                  <a:cubicBezTo>
                    <a:pt x="410" y="172"/>
                    <a:pt x="404" y="176"/>
                    <a:pt x="404" y="176"/>
                  </a:cubicBezTo>
                  <a:cubicBezTo>
                    <a:pt x="404" y="176"/>
                    <a:pt x="408" y="159"/>
                    <a:pt x="415" y="152"/>
                  </a:cubicBezTo>
                  <a:cubicBezTo>
                    <a:pt x="422" y="145"/>
                    <a:pt x="442" y="147"/>
                    <a:pt x="448" y="140"/>
                  </a:cubicBezTo>
                  <a:cubicBezTo>
                    <a:pt x="454" y="134"/>
                    <a:pt x="468" y="142"/>
                    <a:pt x="468" y="142"/>
                  </a:cubicBezTo>
                  <a:cubicBezTo>
                    <a:pt x="468" y="142"/>
                    <a:pt x="476" y="134"/>
                    <a:pt x="476" y="139"/>
                  </a:cubicBezTo>
                  <a:cubicBezTo>
                    <a:pt x="475" y="144"/>
                    <a:pt x="473" y="158"/>
                    <a:pt x="478" y="158"/>
                  </a:cubicBezTo>
                  <a:cubicBezTo>
                    <a:pt x="484" y="158"/>
                    <a:pt x="501" y="148"/>
                    <a:pt x="494" y="147"/>
                  </a:cubicBezTo>
                  <a:cubicBezTo>
                    <a:pt x="488" y="145"/>
                    <a:pt x="499" y="140"/>
                    <a:pt x="506" y="135"/>
                  </a:cubicBezTo>
                  <a:cubicBezTo>
                    <a:pt x="512" y="129"/>
                    <a:pt x="525" y="135"/>
                    <a:pt x="529" y="132"/>
                  </a:cubicBezTo>
                  <a:cubicBezTo>
                    <a:pt x="533" y="130"/>
                    <a:pt x="536" y="120"/>
                    <a:pt x="543" y="120"/>
                  </a:cubicBezTo>
                  <a:cubicBezTo>
                    <a:pt x="550" y="120"/>
                    <a:pt x="552" y="129"/>
                    <a:pt x="542" y="136"/>
                  </a:cubicBezTo>
                  <a:cubicBezTo>
                    <a:pt x="532" y="143"/>
                    <a:pt x="530" y="159"/>
                    <a:pt x="525" y="164"/>
                  </a:cubicBezTo>
                  <a:cubicBezTo>
                    <a:pt x="520" y="168"/>
                    <a:pt x="523" y="173"/>
                    <a:pt x="531" y="172"/>
                  </a:cubicBezTo>
                  <a:cubicBezTo>
                    <a:pt x="538" y="171"/>
                    <a:pt x="545" y="173"/>
                    <a:pt x="552" y="170"/>
                  </a:cubicBezTo>
                  <a:cubicBezTo>
                    <a:pt x="559" y="168"/>
                    <a:pt x="562" y="172"/>
                    <a:pt x="564" y="175"/>
                  </a:cubicBezTo>
                  <a:cubicBezTo>
                    <a:pt x="566" y="178"/>
                    <a:pt x="572" y="172"/>
                    <a:pt x="572" y="172"/>
                  </a:cubicBezTo>
                  <a:cubicBezTo>
                    <a:pt x="572" y="172"/>
                    <a:pt x="585" y="168"/>
                    <a:pt x="589" y="173"/>
                  </a:cubicBezTo>
                  <a:cubicBezTo>
                    <a:pt x="592" y="179"/>
                    <a:pt x="596" y="170"/>
                    <a:pt x="593" y="165"/>
                  </a:cubicBezTo>
                  <a:cubicBezTo>
                    <a:pt x="590" y="159"/>
                    <a:pt x="586" y="154"/>
                    <a:pt x="584" y="148"/>
                  </a:cubicBezTo>
                  <a:cubicBezTo>
                    <a:pt x="581" y="141"/>
                    <a:pt x="578" y="139"/>
                    <a:pt x="570" y="142"/>
                  </a:cubicBezTo>
                  <a:cubicBezTo>
                    <a:pt x="562" y="144"/>
                    <a:pt x="560" y="140"/>
                    <a:pt x="556" y="137"/>
                  </a:cubicBezTo>
                  <a:cubicBezTo>
                    <a:pt x="551" y="134"/>
                    <a:pt x="547" y="141"/>
                    <a:pt x="551" y="134"/>
                  </a:cubicBezTo>
                  <a:cubicBezTo>
                    <a:pt x="555" y="126"/>
                    <a:pt x="557" y="124"/>
                    <a:pt x="560" y="117"/>
                  </a:cubicBezTo>
                  <a:cubicBezTo>
                    <a:pt x="564" y="111"/>
                    <a:pt x="577" y="99"/>
                    <a:pt x="565" y="96"/>
                  </a:cubicBezTo>
                  <a:cubicBezTo>
                    <a:pt x="552" y="94"/>
                    <a:pt x="549" y="92"/>
                    <a:pt x="547" y="85"/>
                  </a:cubicBezTo>
                  <a:cubicBezTo>
                    <a:pt x="546" y="79"/>
                    <a:pt x="532" y="69"/>
                    <a:pt x="528" y="69"/>
                  </a:cubicBezTo>
                  <a:cubicBezTo>
                    <a:pt x="525" y="69"/>
                    <a:pt x="506" y="73"/>
                    <a:pt x="506" y="68"/>
                  </a:cubicBezTo>
                  <a:cubicBezTo>
                    <a:pt x="505" y="63"/>
                    <a:pt x="502" y="49"/>
                    <a:pt x="498" y="44"/>
                  </a:cubicBezTo>
                  <a:cubicBezTo>
                    <a:pt x="493" y="39"/>
                    <a:pt x="478" y="18"/>
                    <a:pt x="475" y="17"/>
                  </a:cubicBezTo>
                  <a:cubicBezTo>
                    <a:pt x="473" y="15"/>
                    <a:pt x="469" y="16"/>
                    <a:pt x="460" y="28"/>
                  </a:cubicBezTo>
                  <a:cubicBezTo>
                    <a:pt x="450" y="40"/>
                    <a:pt x="443" y="43"/>
                    <a:pt x="437" y="40"/>
                  </a:cubicBezTo>
                  <a:cubicBezTo>
                    <a:pt x="431" y="38"/>
                    <a:pt x="423" y="41"/>
                    <a:pt x="418" y="34"/>
                  </a:cubicBezTo>
                  <a:cubicBezTo>
                    <a:pt x="412" y="26"/>
                    <a:pt x="431" y="22"/>
                    <a:pt x="429" y="17"/>
                  </a:cubicBezTo>
                  <a:cubicBezTo>
                    <a:pt x="427" y="13"/>
                    <a:pt x="413" y="11"/>
                    <a:pt x="404" y="11"/>
                  </a:cubicBezTo>
                  <a:cubicBezTo>
                    <a:pt x="395" y="11"/>
                    <a:pt x="390" y="0"/>
                    <a:pt x="377" y="0"/>
                  </a:cubicBezTo>
                  <a:cubicBezTo>
                    <a:pt x="363" y="0"/>
                    <a:pt x="347" y="4"/>
                    <a:pt x="343" y="5"/>
                  </a:cubicBezTo>
                  <a:cubicBezTo>
                    <a:pt x="339" y="5"/>
                    <a:pt x="338" y="12"/>
                    <a:pt x="335" y="23"/>
                  </a:cubicBezTo>
                  <a:cubicBezTo>
                    <a:pt x="332" y="34"/>
                    <a:pt x="339" y="36"/>
                    <a:pt x="331" y="38"/>
                  </a:cubicBezTo>
                  <a:cubicBezTo>
                    <a:pt x="323" y="41"/>
                    <a:pt x="320" y="42"/>
                    <a:pt x="327" y="46"/>
                  </a:cubicBezTo>
                  <a:cubicBezTo>
                    <a:pt x="334" y="49"/>
                    <a:pt x="343" y="64"/>
                    <a:pt x="343" y="64"/>
                  </a:cubicBezTo>
                  <a:cubicBezTo>
                    <a:pt x="343" y="64"/>
                    <a:pt x="342" y="73"/>
                    <a:pt x="336" y="79"/>
                  </a:cubicBezTo>
                  <a:cubicBezTo>
                    <a:pt x="329" y="84"/>
                    <a:pt x="322" y="90"/>
                    <a:pt x="320" y="84"/>
                  </a:cubicBezTo>
                  <a:cubicBezTo>
                    <a:pt x="317" y="78"/>
                    <a:pt x="307" y="80"/>
                    <a:pt x="309" y="86"/>
                  </a:cubicBezTo>
                  <a:cubicBezTo>
                    <a:pt x="311" y="92"/>
                    <a:pt x="316" y="95"/>
                    <a:pt x="315" y="101"/>
                  </a:cubicBezTo>
                  <a:cubicBezTo>
                    <a:pt x="315" y="107"/>
                    <a:pt x="321" y="122"/>
                    <a:pt x="316" y="127"/>
                  </a:cubicBezTo>
                  <a:cubicBezTo>
                    <a:pt x="310" y="133"/>
                    <a:pt x="304" y="129"/>
                    <a:pt x="300" y="131"/>
                  </a:cubicBezTo>
                  <a:cubicBezTo>
                    <a:pt x="295" y="132"/>
                    <a:pt x="292" y="123"/>
                    <a:pt x="295" y="121"/>
                  </a:cubicBezTo>
                  <a:cubicBezTo>
                    <a:pt x="299" y="118"/>
                    <a:pt x="296" y="103"/>
                    <a:pt x="296" y="103"/>
                  </a:cubicBezTo>
                  <a:cubicBezTo>
                    <a:pt x="296" y="103"/>
                    <a:pt x="284" y="122"/>
                    <a:pt x="286" y="112"/>
                  </a:cubicBezTo>
                  <a:cubicBezTo>
                    <a:pt x="288" y="103"/>
                    <a:pt x="283" y="102"/>
                    <a:pt x="283" y="95"/>
                  </a:cubicBezTo>
                  <a:cubicBezTo>
                    <a:pt x="284" y="88"/>
                    <a:pt x="277" y="79"/>
                    <a:pt x="270" y="82"/>
                  </a:cubicBezTo>
                  <a:cubicBezTo>
                    <a:pt x="262" y="84"/>
                    <a:pt x="254" y="87"/>
                    <a:pt x="241" y="85"/>
                  </a:cubicBezTo>
                  <a:cubicBezTo>
                    <a:pt x="227" y="83"/>
                    <a:pt x="221" y="82"/>
                    <a:pt x="210" y="76"/>
                  </a:cubicBezTo>
                  <a:cubicBezTo>
                    <a:pt x="200" y="70"/>
                    <a:pt x="195" y="76"/>
                    <a:pt x="189" y="77"/>
                  </a:cubicBezTo>
                  <a:cubicBezTo>
                    <a:pt x="185" y="78"/>
                    <a:pt x="186" y="72"/>
                    <a:pt x="185" y="67"/>
                  </a:cubicBezTo>
                  <a:cubicBezTo>
                    <a:pt x="96" y="175"/>
                    <a:pt x="31" y="304"/>
                    <a:pt x="0" y="444"/>
                  </a:cubicBezTo>
                  <a:cubicBezTo>
                    <a:pt x="4" y="452"/>
                    <a:pt x="10" y="460"/>
                    <a:pt x="13" y="464"/>
                  </a:cubicBezTo>
                  <a:cubicBezTo>
                    <a:pt x="18" y="472"/>
                    <a:pt x="28" y="502"/>
                    <a:pt x="32" y="502"/>
                  </a:cubicBezTo>
                  <a:cubicBezTo>
                    <a:pt x="35" y="501"/>
                    <a:pt x="44" y="518"/>
                    <a:pt x="44" y="518"/>
                  </a:cubicBezTo>
                  <a:cubicBezTo>
                    <a:pt x="44" y="518"/>
                    <a:pt x="49" y="532"/>
                    <a:pt x="47" y="536"/>
                  </a:cubicBezTo>
                  <a:cubicBezTo>
                    <a:pt x="45" y="541"/>
                    <a:pt x="50" y="557"/>
                    <a:pt x="54" y="561"/>
                  </a:cubicBezTo>
                  <a:cubicBezTo>
                    <a:pt x="59" y="565"/>
                    <a:pt x="80" y="565"/>
                    <a:pt x="82" y="582"/>
                  </a:cubicBezTo>
                  <a:cubicBezTo>
                    <a:pt x="82" y="586"/>
                    <a:pt x="85" y="607"/>
                    <a:pt x="93" y="607"/>
                  </a:cubicBezTo>
                  <a:cubicBezTo>
                    <a:pt x="101" y="607"/>
                    <a:pt x="112" y="602"/>
                    <a:pt x="114" y="605"/>
                  </a:cubicBezTo>
                  <a:cubicBezTo>
                    <a:pt x="117" y="608"/>
                    <a:pt x="123" y="621"/>
                    <a:pt x="128" y="614"/>
                  </a:cubicBezTo>
                  <a:cubicBezTo>
                    <a:pt x="133" y="606"/>
                    <a:pt x="133" y="603"/>
                    <a:pt x="140" y="603"/>
                  </a:cubicBezTo>
                  <a:cubicBezTo>
                    <a:pt x="147" y="603"/>
                    <a:pt x="150" y="611"/>
                    <a:pt x="154" y="616"/>
                  </a:cubicBezTo>
                  <a:cubicBezTo>
                    <a:pt x="158" y="622"/>
                    <a:pt x="169" y="637"/>
                    <a:pt x="175" y="636"/>
                  </a:cubicBezTo>
                  <a:cubicBezTo>
                    <a:pt x="181" y="634"/>
                    <a:pt x="188" y="645"/>
                    <a:pt x="192" y="641"/>
                  </a:cubicBezTo>
                  <a:cubicBezTo>
                    <a:pt x="196" y="638"/>
                    <a:pt x="203" y="644"/>
                    <a:pt x="206" y="646"/>
                  </a:cubicBezTo>
                  <a:cubicBezTo>
                    <a:pt x="209" y="649"/>
                    <a:pt x="216" y="657"/>
                    <a:pt x="216" y="671"/>
                  </a:cubicBezTo>
                  <a:cubicBezTo>
                    <a:pt x="215" y="684"/>
                    <a:pt x="227" y="688"/>
                    <a:pt x="233" y="691"/>
                  </a:cubicBezTo>
                  <a:cubicBezTo>
                    <a:pt x="238" y="695"/>
                    <a:pt x="245" y="703"/>
                    <a:pt x="249" y="709"/>
                  </a:cubicBezTo>
                  <a:cubicBezTo>
                    <a:pt x="253" y="715"/>
                    <a:pt x="263" y="716"/>
                    <a:pt x="266" y="720"/>
                  </a:cubicBezTo>
                  <a:cubicBezTo>
                    <a:pt x="268" y="723"/>
                    <a:pt x="270" y="730"/>
                    <a:pt x="278" y="724"/>
                  </a:cubicBezTo>
                  <a:cubicBezTo>
                    <a:pt x="286" y="719"/>
                    <a:pt x="284" y="708"/>
                    <a:pt x="284" y="708"/>
                  </a:cubicBezTo>
                  <a:cubicBezTo>
                    <a:pt x="284" y="708"/>
                    <a:pt x="292" y="706"/>
                    <a:pt x="297" y="711"/>
                  </a:cubicBezTo>
                  <a:cubicBezTo>
                    <a:pt x="302" y="716"/>
                    <a:pt x="305" y="731"/>
                    <a:pt x="307" y="733"/>
                  </a:cubicBezTo>
                  <a:cubicBezTo>
                    <a:pt x="310" y="736"/>
                    <a:pt x="316" y="753"/>
                    <a:pt x="313" y="766"/>
                  </a:cubicBezTo>
                  <a:cubicBezTo>
                    <a:pt x="309" y="778"/>
                    <a:pt x="311" y="791"/>
                    <a:pt x="307" y="791"/>
                  </a:cubicBezTo>
                  <a:cubicBezTo>
                    <a:pt x="304" y="791"/>
                    <a:pt x="294" y="802"/>
                    <a:pt x="289" y="805"/>
                  </a:cubicBezTo>
                  <a:cubicBezTo>
                    <a:pt x="284" y="809"/>
                    <a:pt x="276" y="827"/>
                    <a:pt x="277" y="833"/>
                  </a:cubicBezTo>
                  <a:cubicBezTo>
                    <a:pt x="278" y="838"/>
                    <a:pt x="282" y="856"/>
                    <a:pt x="281" y="864"/>
                  </a:cubicBezTo>
                  <a:cubicBezTo>
                    <a:pt x="279" y="872"/>
                    <a:pt x="273" y="879"/>
                    <a:pt x="276" y="892"/>
                  </a:cubicBezTo>
                  <a:cubicBezTo>
                    <a:pt x="280" y="904"/>
                    <a:pt x="298" y="908"/>
                    <a:pt x="300" y="920"/>
                  </a:cubicBezTo>
                  <a:cubicBezTo>
                    <a:pt x="301" y="931"/>
                    <a:pt x="316" y="956"/>
                    <a:pt x="318" y="967"/>
                  </a:cubicBezTo>
                  <a:cubicBezTo>
                    <a:pt x="321" y="978"/>
                    <a:pt x="331" y="991"/>
                    <a:pt x="332" y="1006"/>
                  </a:cubicBezTo>
                  <a:cubicBezTo>
                    <a:pt x="334" y="1021"/>
                    <a:pt x="361" y="1031"/>
                    <a:pt x="366" y="1033"/>
                  </a:cubicBezTo>
                  <a:cubicBezTo>
                    <a:pt x="370" y="1034"/>
                    <a:pt x="379" y="1044"/>
                    <a:pt x="386" y="1048"/>
                  </a:cubicBezTo>
                  <a:cubicBezTo>
                    <a:pt x="393" y="1051"/>
                    <a:pt x="398" y="1058"/>
                    <a:pt x="404" y="1067"/>
                  </a:cubicBezTo>
                  <a:cubicBezTo>
                    <a:pt x="409" y="1075"/>
                    <a:pt x="409" y="1088"/>
                    <a:pt x="409" y="1091"/>
                  </a:cubicBezTo>
                  <a:cubicBezTo>
                    <a:pt x="410" y="1094"/>
                    <a:pt x="410" y="1125"/>
                    <a:pt x="409" y="1143"/>
                  </a:cubicBezTo>
                  <a:cubicBezTo>
                    <a:pt x="408" y="1161"/>
                    <a:pt x="419" y="1178"/>
                    <a:pt x="414" y="1182"/>
                  </a:cubicBezTo>
                  <a:cubicBezTo>
                    <a:pt x="409" y="1186"/>
                    <a:pt x="399" y="1188"/>
                    <a:pt x="405" y="1194"/>
                  </a:cubicBezTo>
                  <a:cubicBezTo>
                    <a:pt x="411" y="1200"/>
                    <a:pt x="400" y="1203"/>
                    <a:pt x="401" y="1206"/>
                  </a:cubicBezTo>
                  <a:cubicBezTo>
                    <a:pt x="401" y="1208"/>
                    <a:pt x="410" y="1224"/>
                    <a:pt x="407" y="1230"/>
                  </a:cubicBezTo>
                  <a:cubicBezTo>
                    <a:pt x="405" y="1236"/>
                    <a:pt x="403" y="1245"/>
                    <a:pt x="401" y="1250"/>
                  </a:cubicBezTo>
                  <a:cubicBezTo>
                    <a:pt x="399" y="1255"/>
                    <a:pt x="394" y="1260"/>
                    <a:pt x="397" y="1268"/>
                  </a:cubicBezTo>
                  <a:cubicBezTo>
                    <a:pt x="400" y="1276"/>
                    <a:pt x="391" y="1273"/>
                    <a:pt x="392" y="1281"/>
                  </a:cubicBezTo>
                  <a:cubicBezTo>
                    <a:pt x="393" y="1289"/>
                    <a:pt x="400" y="1286"/>
                    <a:pt x="400" y="1295"/>
                  </a:cubicBezTo>
                  <a:cubicBezTo>
                    <a:pt x="400" y="1304"/>
                    <a:pt x="396" y="1306"/>
                    <a:pt x="397" y="1313"/>
                  </a:cubicBezTo>
                  <a:cubicBezTo>
                    <a:pt x="398" y="1320"/>
                    <a:pt x="404" y="1329"/>
                    <a:pt x="405" y="1331"/>
                  </a:cubicBezTo>
                  <a:cubicBezTo>
                    <a:pt x="405" y="1333"/>
                    <a:pt x="402" y="1341"/>
                    <a:pt x="398" y="1347"/>
                  </a:cubicBezTo>
                  <a:cubicBezTo>
                    <a:pt x="393" y="1353"/>
                    <a:pt x="389" y="1357"/>
                    <a:pt x="391" y="1361"/>
                  </a:cubicBezTo>
                  <a:cubicBezTo>
                    <a:pt x="393" y="1365"/>
                    <a:pt x="400" y="1369"/>
                    <a:pt x="399" y="1371"/>
                  </a:cubicBezTo>
                  <a:cubicBezTo>
                    <a:pt x="399" y="1374"/>
                    <a:pt x="393" y="1381"/>
                    <a:pt x="395" y="1386"/>
                  </a:cubicBezTo>
                  <a:cubicBezTo>
                    <a:pt x="397" y="1391"/>
                    <a:pt x="404" y="1389"/>
                    <a:pt x="407" y="1393"/>
                  </a:cubicBezTo>
                  <a:cubicBezTo>
                    <a:pt x="409" y="1396"/>
                    <a:pt x="398" y="1399"/>
                    <a:pt x="404" y="1402"/>
                  </a:cubicBezTo>
                  <a:cubicBezTo>
                    <a:pt x="410" y="1406"/>
                    <a:pt x="416" y="1405"/>
                    <a:pt x="417" y="1414"/>
                  </a:cubicBezTo>
                  <a:cubicBezTo>
                    <a:pt x="417" y="1417"/>
                    <a:pt x="419" y="1419"/>
                    <a:pt x="422" y="1421"/>
                  </a:cubicBezTo>
                  <a:cubicBezTo>
                    <a:pt x="423" y="1421"/>
                    <a:pt x="424" y="1422"/>
                    <a:pt x="425" y="1423"/>
                  </a:cubicBezTo>
                  <a:cubicBezTo>
                    <a:pt x="428" y="1424"/>
                    <a:pt x="431" y="1425"/>
                    <a:pt x="432" y="1426"/>
                  </a:cubicBezTo>
                  <a:cubicBezTo>
                    <a:pt x="435" y="1428"/>
                    <a:pt x="441" y="1432"/>
                    <a:pt x="445" y="1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846263" y="1585913"/>
              <a:ext cx="131763" cy="61913"/>
            </a:xfrm>
            <a:custGeom>
              <a:avLst/>
              <a:gdLst>
                <a:gd name="T0" fmla="*/ 9 w 73"/>
                <a:gd name="T1" fmla="*/ 26 h 34"/>
                <a:gd name="T2" fmla="*/ 9 w 73"/>
                <a:gd name="T3" fmla="*/ 26 h 34"/>
                <a:gd name="T4" fmla="*/ 10 w 73"/>
                <a:gd name="T5" fmla="*/ 33 h 34"/>
                <a:gd name="T6" fmla="*/ 28 w 73"/>
                <a:gd name="T7" fmla="*/ 25 h 34"/>
                <a:gd name="T8" fmla="*/ 45 w 73"/>
                <a:gd name="T9" fmla="*/ 23 h 34"/>
                <a:gd name="T10" fmla="*/ 53 w 73"/>
                <a:gd name="T11" fmla="*/ 33 h 34"/>
                <a:gd name="T12" fmla="*/ 63 w 73"/>
                <a:gd name="T13" fmla="*/ 18 h 34"/>
                <a:gd name="T14" fmla="*/ 40 w 73"/>
                <a:gd name="T15" fmla="*/ 7 h 34"/>
                <a:gd name="T16" fmla="*/ 27 w 73"/>
                <a:gd name="T17" fmla="*/ 6 h 34"/>
                <a:gd name="T18" fmla="*/ 24 w 73"/>
                <a:gd name="T19" fmla="*/ 6 h 34"/>
                <a:gd name="T20" fmla="*/ 9 w 73"/>
                <a:gd name="T21" fmla="*/ 20 h 34"/>
                <a:gd name="T22" fmla="*/ 9 w 73"/>
                <a:gd name="T2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34">
                  <a:moveTo>
                    <a:pt x="9" y="26"/>
                  </a:moveTo>
                  <a:lnTo>
                    <a:pt x="9" y="26"/>
                  </a:lnTo>
                  <a:cubicBezTo>
                    <a:pt x="0" y="33"/>
                    <a:pt x="5" y="34"/>
                    <a:pt x="10" y="33"/>
                  </a:cubicBezTo>
                  <a:cubicBezTo>
                    <a:pt x="16" y="33"/>
                    <a:pt x="28" y="25"/>
                    <a:pt x="28" y="25"/>
                  </a:cubicBezTo>
                  <a:cubicBezTo>
                    <a:pt x="28" y="25"/>
                    <a:pt x="43" y="17"/>
                    <a:pt x="45" y="23"/>
                  </a:cubicBezTo>
                  <a:cubicBezTo>
                    <a:pt x="48" y="28"/>
                    <a:pt x="47" y="34"/>
                    <a:pt x="53" y="33"/>
                  </a:cubicBezTo>
                  <a:cubicBezTo>
                    <a:pt x="59" y="33"/>
                    <a:pt x="73" y="24"/>
                    <a:pt x="63" y="18"/>
                  </a:cubicBezTo>
                  <a:cubicBezTo>
                    <a:pt x="52" y="13"/>
                    <a:pt x="46" y="14"/>
                    <a:pt x="40" y="7"/>
                  </a:cubicBezTo>
                  <a:cubicBezTo>
                    <a:pt x="34" y="0"/>
                    <a:pt x="35" y="3"/>
                    <a:pt x="27" y="6"/>
                  </a:cubicBezTo>
                  <a:cubicBezTo>
                    <a:pt x="26" y="6"/>
                    <a:pt x="25" y="6"/>
                    <a:pt x="24" y="6"/>
                  </a:cubicBezTo>
                  <a:cubicBezTo>
                    <a:pt x="19" y="11"/>
                    <a:pt x="14" y="15"/>
                    <a:pt x="9" y="20"/>
                  </a:cubicBezTo>
                  <a:cubicBezTo>
                    <a:pt x="11" y="21"/>
                    <a:pt x="12" y="23"/>
                    <a:pt x="9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895476" y="1641475"/>
              <a:ext cx="31750" cy="25400"/>
            </a:xfrm>
            <a:custGeom>
              <a:avLst/>
              <a:gdLst>
                <a:gd name="T0" fmla="*/ 3 w 18"/>
                <a:gd name="T1" fmla="*/ 8 h 14"/>
                <a:gd name="T2" fmla="*/ 3 w 18"/>
                <a:gd name="T3" fmla="*/ 8 h 14"/>
                <a:gd name="T4" fmla="*/ 15 w 18"/>
                <a:gd name="T5" fmla="*/ 10 h 14"/>
                <a:gd name="T6" fmla="*/ 3 w 18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3" y="8"/>
                  </a:moveTo>
                  <a:lnTo>
                    <a:pt x="3" y="8"/>
                  </a:lnTo>
                  <a:cubicBezTo>
                    <a:pt x="0" y="11"/>
                    <a:pt x="12" y="14"/>
                    <a:pt x="15" y="10"/>
                  </a:cubicBezTo>
                  <a:cubicBezTo>
                    <a:pt x="18" y="6"/>
                    <a:pt x="9" y="0"/>
                    <a:pt x="3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941513" y="1655763"/>
              <a:ext cx="33338" cy="23813"/>
            </a:xfrm>
            <a:custGeom>
              <a:avLst/>
              <a:gdLst>
                <a:gd name="T0" fmla="*/ 9 w 19"/>
                <a:gd name="T1" fmla="*/ 3 h 13"/>
                <a:gd name="T2" fmla="*/ 9 w 19"/>
                <a:gd name="T3" fmla="*/ 3 h 13"/>
                <a:gd name="T4" fmla="*/ 13 w 19"/>
                <a:gd name="T5" fmla="*/ 10 h 13"/>
                <a:gd name="T6" fmla="*/ 9 w 19"/>
                <a:gd name="T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3">
                  <a:moveTo>
                    <a:pt x="9" y="3"/>
                  </a:moveTo>
                  <a:lnTo>
                    <a:pt x="9" y="3"/>
                  </a:lnTo>
                  <a:cubicBezTo>
                    <a:pt x="0" y="6"/>
                    <a:pt x="7" y="13"/>
                    <a:pt x="13" y="10"/>
                  </a:cubicBezTo>
                  <a:cubicBezTo>
                    <a:pt x="19" y="7"/>
                    <a:pt x="17" y="0"/>
                    <a:pt x="9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3038476" y="1538288"/>
              <a:ext cx="203200" cy="74613"/>
            </a:xfrm>
            <a:custGeom>
              <a:avLst/>
              <a:gdLst>
                <a:gd name="T0" fmla="*/ 40 w 113"/>
                <a:gd name="T1" fmla="*/ 33 h 42"/>
                <a:gd name="T2" fmla="*/ 40 w 113"/>
                <a:gd name="T3" fmla="*/ 33 h 42"/>
                <a:gd name="T4" fmla="*/ 58 w 113"/>
                <a:gd name="T5" fmla="*/ 39 h 42"/>
                <a:gd name="T6" fmla="*/ 80 w 113"/>
                <a:gd name="T7" fmla="*/ 31 h 42"/>
                <a:gd name="T8" fmla="*/ 99 w 113"/>
                <a:gd name="T9" fmla="*/ 27 h 42"/>
                <a:gd name="T10" fmla="*/ 107 w 113"/>
                <a:gd name="T11" fmla="*/ 12 h 42"/>
                <a:gd name="T12" fmla="*/ 84 w 113"/>
                <a:gd name="T13" fmla="*/ 4 h 42"/>
                <a:gd name="T14" fmla="*/ 61 w 113"/>
                <a:gd name="T15" fmla="*/ 8 h 42"/>
                <a:gd name="T16" fmla="*/ 35 w 113"/>
                <a:gd name="T17" fmla="*/ 7 h 42"/>
                <a:gd name="T18" fmla="*/ 7 w 113"/>
                <a:gd name="T19" fmla="*/ 3 h 42"/>
                <a:gd name="T20" fmla="*/ 5 w 113"/>
                <a:gd name="T21" fmla="*/ 15 h 42"/>
                <a:gd name="T22" fmla="*/ 19 w 113"/>
                <a:gd name="T23" fmla="*/ 28 h 42"/>
                <a:gd name="T24" fmla="*/ 40 w 113"/>
                <a:gd name="T25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42">
                  <a:moveTo>
                    <a:pt x="40" y="33"/>
                  </a:moveTo>
                  <a:lnTo>
                    <a:pt x="40" y="33"/>
                  </a:lnTo>
                  <a:cubicBezTo>
                    <a:pt x="43" y="38"/>
                    <a:pt x="48" y="42"/>
                    <a:pt x="58" y="39"/>
                  </a:cubicBezTo>
                  <a:cubicBezTo>
                    <a:pt x="69" y="36"/>
                    <a:pt x="78" y="34"/>
                    <a:pt x="80" y="31"/>
                  </a:cubicBezTo>
                  <a:cubicBezTo>
                    <a:pt x="82" y="27"/>
                    <a:pt x="99" y="27"/>
                    <a:pt x="99" y="27"/>
                  </a:cubicBezTo>
                  <a:cubicBezTo>
                    <a:pt x="99" y="27"/>
                    <a:pt x="113" y="17"/>
                    <a:pt x="107" y="12"/>
                  </a:cubicBezTo>
                  <a:cubicBezTo>
                    <a:pt x="102" y="8"/>
                    <a:pt x="90" y="5"/>
                    <a:pt x="84" y="4"/>
                  </a:cubicBezTo>
                  <a:cubicBezTo>
                    <a:pt x="79" y="3"/>
                    <a:pt x="73" y="8"/>
                    <a:pt x="61" y="8"/>
                  </a:cubicBezTo>
                  <a:cubicBezTo>
                    <a:pt x="48" y="7"/>
                    <a:pt x="40" y="12"/>
                    <a:pt x="35" y="7"/>
                  </a:cubicBezTo>
                  <a:cubicBezTo>
                    <a:pt x="30" y="2"/>
                    <a:pt x="9" y="0"/>
                    <a:pt x="7" y="3"/>
                  </a:cubicBezTo>
                  <a:cubicBezTo>
                    <a:pt x="5" y="7"/>
                    <a:pt x="0" y="7"/>
                    <a:pt x="5" y="15"/>
                  </a:cubicBezTo>
                  <a:cubicBezTo>
                    <a:pt x="10" y="24"/>
                    <a:pt x="14" y="29"/>
                    <a:pt x="19" y="28"/>
                  </a:cubicBezTo>
                  <a:cubicBezTo>
                    <a:pt x="23" y="28"/>
                    <a:pt x="38" y="27"/>
                    <a:pt x="40" y="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2190751" y="1182688"/>
              <a:ext cx="979488" cy="492125"/>
            </a:xfrm>
            <a:custGeom>
              <a:avLst/>
              <a:gdLst>
                <a:gd name="T0" fmla="*/ 7 w 548"/>
                <a:gd name="T1" fmla="*/ 117 h 274"/>
                <a:gd name="T2" fmla="*/ 29 w 548"/>
                <a:gd name="T3" fmla="*/ 99 h 274"/>
                <a:gd name="T4" fmla="*/ 60 w 548"/>
                <a:gd name="T5" fmla="*/ 109 h 274"/>
                <a:gd name="T6" fmla="*/ 124 w 548"/>
                <a:gd name="T7" fmla="*/ 126 h 274"/>
                <a:gd name="T8" fmla="*/ 143 w 548"/>
                <a:gd name="T9" fmla="*/ 148 h 274"/>
                <a:gd name="T10" fmla="*/ 171 w 548"/>
                <a:gd name="T11" fmla="*/ 168 h 274"/>
                <a:gd name="T12" fmla="*/ 157 w 548"/>
                <a:gd name="T13" fmla="*/ 190 h 274"/>
                <a:gd name="T14" fmla="*/ 147 w 548"/>
                <a:gd name="T15" fmla="*/ 196 h 274"/>
                <a:gd name="T16" fmla="*/ 140 w 548"/>
                <a:gd name="T17" fmla="*/ 198 h 274"/>
                <a:gd name="T18" fmla="*/ 165 w 548"/>
                <a:gd name="T19" fmla="*/ 224 h 274"/>
                <a:gd name="T20" fmla="*/ 172 w 548"/>
                <a:gd name="T21" fmla="*/ 247 h 274"/>
                <a:gd name="T22" fmla="*/ 217 w 548"/>
                <a:gd name="T23" fmla="*/ 260 h 274"/>
                <a:gd name="T24" fmla="*/ 245 w 548"/>
                <a:gd name="T25" fmla="*/ 266 h 274"/>
                <a:gd name="T26" fmla="*/ 259 w 548"/>
                <a:gd name="T27" fmla="*/ 239 h 274"/>
                <a:gd name="T28" fmla="*/ 277 w 548"/>
                <a:gd name="T29" fmla="*/ 215 h 274"/>
                <a:gd name="T30" fmla="*/ 333 w 548"/>
                <a:gd name="T31" fmla="*/ 205 h 274"/>
                <a:gd name="T32" fmla="*/ 390 w 548"/>
                <a:gd name="T33" fmla="*/ 183 h 274"/>
                <a:gd name="T34" fmla="*/ 439 w 548"/>
                <a:gd name="T35" fmla="*/ 170 h 274"/>
                <a:gd name="T36" fmla="*/ 413 w 548"/>
                <a:gd name="T37" fmla="*/ 141 h 274"/>
                <a:gd name="T38" fmla="*/ 451 w 548"/>
                <a:gd name="T39" fmla="*/ 164 h 274"/>
                <a:gd name="T40" fmla="*/ 451 w 548"/>
                <a:gd name="T41" fmla="*/ 139 h 274"/>
                <a:gd name="T42" fmla="*/ 488 w 548"/>
                <a:gd name="T43" fmla="*/ 126 h 274"/>
                <a:gd name="T44" fmla="*/ 497 w 548"/>
                <a:gd name="T45" fmla="*/ 95 h 274"/>
                <a:gd name="T46" fmla="*/ 491 w 548"/>
                <a:gd name="T47" fmla="*/ 74 h 274"/>
                <a:gd name="T48" fmla="*/ 539 w 548"/>
                <a:gd name="T49" fmla="*/ 36 h 274"/>
                <a:gd name="T50" fmla="*/ 473 w 548"/>
                <a:gd name="T51" fmla="*/ 47 h 274"/>
                <a:gd name="T52" fmla="*/ 435 w 548"/>
                <a:gd name="T53" fmla="*/ 8 h 274"/>
                <a:gd name="T54" fmla="*/ 403 w 548"/>
                <a:gd name="T55" fmla="*/ 8 h 274"/>
                <a:gd name="T56" fmla="*/ 355 w 548"/>
                <a:gd name="T57" fmla="*/ 15 h 274"/>
                <a:gd name="T58" fmla="*/ 340 w 548"/>
                <a:gd name="T59" fmla="*/ 13 h 274"/>
                <a:gd name="T60" fmla="*/ 381 w 548"/>
                <a:gd name="T61" fmla="*/ 5 h 274"/>
                <a:gd name="T62" fmla="*/ 217 w 548"/>
                <a:gd name="T63" fmla="*/ 22 h 274"/>
                <a:gd name="T64" fmla="*/ 207 w 548"/>
                <a:gd name="T65" fmla="*/ 25 h 274"/>
                <a:gd name="T66" fmla="*/ 185 w 548"/>
                <a:gd name="T67" fmla="*/ 35 h 274"/>
                <a:gd name="T68" fmla="*/ 0 w 548"/>
                <a:gd name="T69" fmla="*/ 10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274">
                  <a:moveTo>
                    <a:pt x="7" y="117"/>
                  </a:moveTo>
                  <a:lnTo>
                    <a:pt x="7" y="117"/>
                  </a:lnTo>
                  <a:cubicBezTo>
                    <a:pt x="11" y="119"/>
                    <a:pt x="17" y="117"/>
                    <a:pt x="20" y="113"/>
                  </a:cubicBezTo>
                  <a:cubicBezTo>
                    <a:pt x="23" y="110"/>
                    <a:pt x="29" y="99"/>
                    <a:pt x="29" y="99"/>
                  </a:cubicBezTo>
                  <a:cubicBezTo>
                    <a:pt x="29" y="99"/>
                    <a:pt x="27" y="109"/>
                    <a:pt x="33" y="111"/>
                  </a:cubicBezTo>
                  <a:cubicBezTo>
                    <a:pt x="39" y="113"/>
                    <a:pt x="56" y="109"/>
                    <a:pt x="60" y="109"/>
                  </a:cubicBezTo>
                  <a:cubicBezTo>
                    <a:pt x="64" y="109"/>
                    <a:pt x="89" y="112"/>
                    <a:pt x="96" y="115"/>
                  </a:cubicBezTo>
                  <a:cubicBezTo>
                    <a:pt x="102" y="118"/>
                    <a:pt x="120" y="119"/>
                    <a:pt x="124" y="126"/>
                  </a:cubicBezTo>
                  <a:cubicBezTo>
                    <a:pt x="128" y="133"/>
                    <a:pt x="125" y="158"/>
                    <a:pt x="128" y="161"/>
                  </a:cubicBezTo>
                  <a:cubicBezTo>
                    <a:pt x="130" y="163"/>
                    <a:pt x="141" y="151"/>
                    <a:pt x="143" y="148"/>
                  </a:cubicBezTo>
                  <a:cubicBezTo>
                    <a:pt x="146" y="145"/>
                    <a:pt x="157" y="147"/>
                    <a:pt x="161" y="150"/>
                  </a:cubicBezTo>
                  <a:cubicBezTo>
                    <a:pt x="164" y="154"/>
                    <a:pt x="172" y="164"/>
                    <a:pt x="171" y="168"/>
                  </a:cubicBezTo>
                  <a:cubicBezTo>
                    <a:pt x="170" y="172"/>
                    <a:pt x="168" y="178"/>
                    <a:pt x="165" y="176"/>
                  </a:cubicBezTo>
                  <a:cubicBezTo>
                    <a:pt x="162" y="174"/>
                    <a:pt x="154" y="195"/>
                    <a:pt x="157" y="190"/>
                  </a:cubicBezTo>
                  <a:cubicBezTo>
                    <a:pt x="160" y="185"/>
                    <a:pt x="160" y="196"/>
                    <a:pt x="156" y="196"/>
                  </a:cubicBezTo>
                  <a:cubicBezTo>
                    <a:pt x="151" y="196"/>
                    <a:pt x="147" y="196"/>
                    <a:pt x="147" y="196"/>
                  </a:cubicBezTo>
                  <a:cubicBezTo>
                    <a:pt x="147" y="196"/>
                    <a:pt x="146" y="194"/>
                    <a:pt x="145" y="191"/>
                  </a:cubicBezTo>
                  <a:cubicBezTo>
                    <a:pt x="143" y="193"/>
                    <a:pt x="140" y="196"/>
                    <a:pt x="140" y="198"/>
                  </a:cubicBezTo>
                  <a:cubicBezTo>
                    <a:pt x="140" y="202"/>
                    <a:pt x="146" y="216"/>
                    <a:pt x="148" y="219"/>
                  </a:cubicBezTo>
                  <a:cubicBezTo>
                    <a:pt x="150" y="222"/>
                    <a:pt x="162" y="224"/>
                    <a:pt x="165" y="224"/>
                  </a:cubicBezTo>
                  <a:cubicBezTo>
                    <a:pt x="168" y="225"/>
                    <a:pt x="157" y="225"/>
                    <a:pt x="160" y="230"/>
                  </a:cubicBezTo>
                  <a:cubicBezTo>
                    <a:pt x="162" y="234"/>
                    <a:pt x="166" y="244"/>
                    <a:pt x="172" y="247"/>
                  </a:cubicBezTo>
                  <a:cubicBezTo>
                    <a:pt x="178" y="249"/>
                    <a:pt x="195" y="260"/>
                    <a:pt x="197" y="265"/>
                  </a:cubicBezTo>
                  <a:cubicBezTo>
                    <a:pt x="199" y="270"/>
                    <a:pt x="214" y="261"/>
                    <a:pt x="217" y="260"/>
                  </a:cubicBezTo>
                  <a:cubicBezTo>
                    <a:pt x="220" y="259"/>
                    <a:pt x="218" y="273"/>
                    <a:pt x="226" y="274"/>
                  </a:cubicBezTo>
                  <a:cubicBezTo>
                    <a:pt x="235" y="274"/>
                    <a:pt x="238" y="272"/>
                    <a:pt x="245" y="266"/>
                  </a:cubicBezTo>
                  <a:cubicBezTo>
                    <a:pt x="252" y="260"/>
                    <a:pt x="251" y="253"/>
                    <a:pt x="252" y="247"/>
                  </a:cubicBezTo>
                  <a:cubicBezTo>
                    <a:pt x="252" y="241"/>
                    <a:pt x="252" y="237"/>
                    <a:pt x="259" y="239"/>
                  </a:cubicBezTo>
                  <a:cubicBezTo>
                    <a:pt x="267" y="240"/>
                    <a:pt x="271" y="237"/>
                    <a:pt x="271" y="231"/>
                  </a:cubicBezTo>
                  <a:cubicBezTo>
                    <a:pt x="270" y="225"/>
                    <a:pt x="264" y="217"/>
                    <a:pt x="277" y="215"/>
                  </a:cubicBezTo>
                  <a:cubicBezTo>
                    <a:pt x="289" y="213"/>
                    <a:pt x="295" y="205"/>
                    <a:pt x="303" y="205"/>
                  </a:cubicBezTo>
                  <a:cubicBezTo>
                    <a:pt x="310" y="205"/>
                    <a:pt x="331" y="208"/>
                    <a:pt x="333" y="205"/>
                  </a:cubicBezTo>
                  <a:cubicBezTo>
                    <a:pt x="336" y="202"/>
                    <a:pt x="346" y="184"/>
                    <a:pt x="352" y="183"/>
                  </a:cubicBezTo>
                  <a:cubicBezTo>
                    <a:pt x="358" y="182"/>
                    <a:pt x="375" y="185"/>
                    <a:pt x="390" y="183"/>
                  </a:cubicBezTo>
                  <a:cubicBezTo>
                    <a:pt x="405" y="181"/>
                    <a:pt x="421" y="172"/>
                    <a:pt x="426" y="172"/>
                  </a:cubicBezTo>
                  <a:cubicBezTo>
                    <a:pt x="431" y="173"/>
                    <a:pt x="443" y="173"/>
                    <a:pt x="439" y="170"/>
                  </a:cubicBezTo>
                  <a:cubicBezTo>
                    <a:pt x="435" y="166"/>
                    <a:pt x="430" y="158"/>
                    <a:pt x="421" y="158"/>
                  </a:cubicBezTo>
                  <a:cubicBezTo>
                    <a:pt x="413" y="158"/>
                    <a:pt x="411" y="141"/>
                    <a:pt x="413" y="141"/>
                  </a:cubicBezTo>
                  <a:cubicBezTo>
                    <a:pt x="416" y="141"/>
                    <a:pt x="436" y="147"/>
                    <a:pt x="436" y="153"/>
                  </a:cubicBezTo>
                  <a:cubicBezTo>
                    <a:pt x="435" y="159"/>
                    <a:pt x="439" y="166"/>
                    <a:pt x="451" y="164"/>
                  </a:cubicBezTo>
                  <a:cubicBezTo>
                    <a:pt x="462" y="162"/>
                    <a:pt x="460" y="153"/>
                    <a:pt x="458" y="151"/>
                  </a:cubicBezTo>
                  <a:cubicBezTo>
                    <a:pt x="455" y="149"/>
                    <a:pt x="454" y="143"/>
                    <a:pt x="451" y="139"/>
                  </a:cubicBezTo>
                  <a:cubicBezTo>
                    <a:pt x="449" y="135"/>
                    <a:pt x="443" y="124"/>
                    <a:pt x="455" y="123"/>
                  </a:cubicBezTo>
                  <a:cubicBezTo>
                    <a:pt x="467" y="122"/>
                    <a:pt x="489" y="134"/>
                    <a:pt x="488" y="126"/>
                  </a:cubicBezTo>
                  <a:cubicBezTo>
                    <a:pt x="487" y="117"/>
                    <a:pt x="487" y="108"/>
                    <a:pt x="491" y="104"/>
                  </a:cubicBezTo>
                  <a:cubicBezTo>
                    <a:pt x="494" y="99"/>
                    <a:pt x="501" y="96"/>
                    <a:pt x="497" y="95"/>
                  </a:cubicBezTo>
                  <a:cubicBezTo>
                    <a:pt x="493" y="93"/>
                    <a:pt x="488" y="97"/>
                    <a:pt x="484" y="89"/>
                  </a:cubicBezTo>
                  <a:cubicBezTo>
                    <a:pt x="480" y="82"/>
                    <a:pt x="486" y="76"/>
                    <a:pt x="491" y="74"/>
                  </a:cubicBezTo>
                  <a:cubicBezTo>
                    <a:pt x="495" y="71"/>
                    <a:pt x="516" y="53"/>
                    <a:pt x="528" y="51"/>
                  </a:cubicBezTo>
                  <a:cubicBezTo>
                    <a:pt x="540" y="48"/>
                    <a:pt x="548" y="38"/>
                    <a:pt x="539" y="36"/>
                  </a:cubicBezTo>
                  <a:cubicBezTo>
                    <a:pt x="530" y="34"/>
                    <a:pt x="513" y="30"/>
                    <a:pt x="503" y="36"/>
                  </a:cubicBezTo>
                  <a:cubicBezTo>
                    <a:pt x="492" y="43"/>
                    <a:pt x="486" y="50"/>
                    <a:pt x="473" y="47"/>
                  </a:cubicBezTo>
                  <a:cubicBezTo>
                    <a:pt x="460" y="45"/>
                    <a:pt x="458" y="34"/>
                    <a:pt x="450" y="28"/>
                  </a:cubicBezTo>
                  <a:cubicBezTo>
                    <a:pt x="440" y="20"/>
                    <a:pt x="445" y="6"/>
                    <a:pt x="435" y="8"/>
                  </a:cubicBezTo>
                  <a:cubicBezTo>
                    <a:pt x="424" y="8"/>
                    <a:pt x="424" y="8"/>
                    <a:pt x="424" y="8"/>
                  </a:cubicBezTo>
                  <a:cubicBezTo>
                    <a:pt x="424" y="8"/>
                    <a:pt x="411" y="7"/>
                    <a:pt x="403" y="8"/>
                  </a:cubicBezTo>
                  <a:cubicBezTo>
                    <a:pt x="393" y="9"/>
                    <a:pt x="386" y="13"/>
                    <a:pt x="380" y="12"/>
                  </a:cubicBezTo>
                  <a:cubicBezTo>
                    <a:pt x="369" y="10"/>
                    <a:pt x="358" y="14"/>
                    <a:pt x="355" y="15"/>
                  </a:cubicBezTo>
                  <a:cubicBezTo>
                    <a:pt x="330" y="19"/>
                    <a:pt x="310" y="14"/>
                    <a:pt x="306" y="13"/>
                  </a:cubicBezTo>
                  <a:cubicBezTo>
                    <a:pt x="303" y="13"/>
                    <a:pt x="324" y="15"/>
                    <a:pt x="340" y="13"/>
                  </a:cubicBezTo>
                  <a:cubicBezTo>
                    <a:pt x="352" y="12"/>
                    <a:pt x="373" y="9"/>
                    <a:pt x="383" y="8"/>
                  </a:cubicBezTo>
                  <a:cubicBezTo>
                    <a:pt x="393" y="8"/>
                    <a:pt x="385" y="5"/>
                    <a:pt x="381" y="5"/>
                  </a:cubicBezTo>
                  <a:cubicBezTo>
                    <a:pt x="370" y="4"/>
                    <a:pt x="353" y="1"/>
                    <a:pt x="339" y="0"/>
                  </a:cubicBezTo>
                  <a:cubicBezTo>
                    <a:pt x="297" y="5"/>
                    <a:pt x="256" y="12"/>
                    <a:pt x="217" y="22"/>
                  </a:cubicBezTo>
                  <a:cubicBezTo>
                    <a:pt x="213" y="25"/>
                    <a:pt x="210" y="27"/>
                    <a:pt x="208" y="26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1" y="26"/>
                    <a:pt x="195" y="28"/>
                    <a:pt x="189" y="30"/>
                  </a:cubicBezTo>
                  <a:cubicBezTo>
                    <a:pt x="188" y="32"/>
                    <a:pt x="187" y="33"/>
                    <a:pt x="185" y="35"/>
                  </a:cubicBezTo>
                  <a:cubicBezTo>
                    <a:pt x="179" y="40"/>
                    <a:pt x="166" y="40"/>
                    <a:pt x="159" y="39"/>
                  </a:cubicBezTo>
                  <a:cubicBezTo>
                    <a:pt x="103" y="57"/>
                    <a:pt x="50" y="81"/>
                    <a:pt x="0" y="109"/>
                  </a:cubicBezTo>
                  <a:cubicBezTo>
                    <a:pt x="2" y="113"/>
                    <a:pt x="5" y="116"/>
                    <a:pt x="7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2419351" y="1501775"/>
              <a:ext cx="28575" cy="25400"/>
            </a:xfrm>
            <a:custGeom>
              <a:avLst/>
              <a:gdLst>
                <a:gd name="T0" fmla="*/ 6 w 16"/>
                <a:gd name="T1" fmla="*/ 5 h 14"/>
                <a:gd name="T2" fmla="*/ 6 w 16"/>
                <a:gd name="T3" fmla="*/ 5 h 14"/>
                <a:gd name="T4" fmla="*/ 8 w 16"/>
                <a:gd name="T5" fmla="*/ 12 h 14"/>
                <a:gd name="T6" fmla="*/ 16 w 16"/>
                <a:gd name="T7" fmla="*/ 10 h 14"/>
                <a:gd name="T8" fmla="*/ 6 w 16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6" y="5"/>
                  </a:moveTo>
                  <a:lnTo>
                    <a:pt x="6" y="5"/>
                  </a:lnTo>
                  <a:cubicBezTo>
                    <a:pt x="0" y="14"/>
                    <a:pt x="5" y="12"/>
                    <a:pt x="8" y="12"/>
                  </a:cubicBezTo>
                  <a:cubicBezTo>
                    <a:pt x="10" y="12"/>
                    <a:pt x="13" y="11"/>
                    <a:pt x="16" y="10"/>
                  </a:cubicBezTo>
                  <a:cubicBezTo>
                    <a:pt x="13" y="5"/>
                    <a:pt x="10" y="0"/>
                    <a:pt x="6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1830388" y="2554288"/>
              <a:ext cx="171450" cy="79375"/>
            </a:xfrm>
            <a:custGeom>
              <a:avLst/>
              <a:gdLst>
                <a:gd name="T0" fmla="*/ 78 w 96"/>
                <a:gd name="T1" fmla="*/ 24 h 45"/>
                <a:gd name="T2" fmla="*/ 78 w 96"/>
                <a:gd name="T3" fmla="*/ 24 h 45"/>
                <a:gd name="T4" fmla="*/ 52 w 96"/>
                <a:gd name="T5" fmla="*/ 8 h 45"/>
                <a:gd name="T6" fmla="*/ 27 w 96"/>
                <a:gd name="T7" fmla="*/ 0 h 45"/>
                <a:gd name="T8" fmla="*/ 1 w 96"/>
                <a:gd name="T9" fmla="*/ 9 h 45"/>
                <a:gd name="T10" fmla="*/ 19 w 96"/>
                <a:gd name="T11" fmla="*/ 16 h 45"/>
                <a:gd name="T12" fmla="*/ 51 w 96"/>
                <a:gd name="T13" fmla="*/ 19 h 45"/>
                <a:gd name="T14" fmla="*/ 75 w 96"/>
                <a:gd name="T15" fmla="*/ 39 h 45"/>
                <a:gd name="T16" fmla="*/ 95 w 96"/>
                <a:gd name="T17" fmla="*/ 40 h 45"/>
                <a:gd name="T18" fmla="*/ 78 w 96"/>
                <a:gd name="T19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5">
                  <a:moveTo>
                    <a:pt x="78" y="24"/>
                  </a:moveTo>
                  <a:lnTo>
                    <a:pt x="78" y="24"/>
                  </a:lnTo>
                  <a:cubicBezTo>
                    <a:pt x="72" y="25"/>
                    <a:pt x="59" y="16"/>
                    <a:pt x="52" y="8"/>
                  </a:cubicBezTo>
                  <a:cubicBezTo>
                    <a:pt x="45" y="0"/>
                    <a:pt x="32" y="0"/>
                    <a:pt x="27" y="0"/>
                  </a:cubicBezTo>
                  <a:cubicBezTo>
                    <a:pt x="21" y="0"/>
                    <a:pt x="1" y="9"/>
                    <a:pt x="1" y="9"/>
                  </a:cubicBezTo>
                  <a:cubicBezTo>
                    <a:pt x="0" y="20"/>
                    <a:pt x="8" y="17"/>
                    <a:pt x="19" y="16"/>
                  </a:cubicBezTo>
                  <a:cubicBezTo>
                    <a:pt x="29" y="16"/>
                    <a:pt x="47" y="14"/>
                    <a:pt x="51" y="19"/>
                  </a:cubicBezTo>
                  <a:cubicBezTo>
                    <a:pt x="54" y="25"/>
                    <a:pt x="70" y="34"/>
                    <a:pt x="75" y="39"/>
                  </a:cubicBezTo>
                  <a:cubicBezTo>
                    <a:pt x="79" y="44"/>
                    <a:pt x="94" y="45"/>
                    <a:pt x="95" y="40"/>
                  </a:cubicBezTo>
                  <a:cubicBezTo>
                    <a:pt x="96" y="35"/>
                    <a:pt x="85" y="23"/>
                    <a:pt x="78" y="2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1931988" y="2506663"/>
              <a:ext cx="38100" cy="26988"/>
            </a:xfrm>
            <a:custGeom>
              <a:avLst/>
              <a:gdLst>
                <a:gd name="T0" fmla="*/ 11 w 21"/>
                <a:gd name="T1" fmla="*/ 13 h 15"/>
                <a:gd name="T2" fmla="*/ 11 w 21"/>
                <a:gd name="T3" fmla="*/ 13 h 15"/>
                <a:gd name="T4" fmla="*/ 8 w 21"/>
                <a:gd name="T5" fmla="*/ 1 h 15"/>
                <a:gd name="T6" fmla="*/ 11 w 21"/>
                <a:gd name="T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5">
                  <a:moveTo>
                    <a:pt x="11" y="13"/>
                  </a:moveTo>
                  <a:lnTo>
                    <a:pt x="11" y="13"/>
                  </a:lnTo>
                  <a:cubicBezTo>
                    <a:pt x="21" y="10"/>
                    <a:pt x="16" y="0"/>
                    <a:pt x="8" y="1"/>
                  </a:cubicBezTo>
                  <a:cubicBezTo>
                    <a:pt x="0" y="3"/>
                    <a:pt x="1" y="15"/>
                    <a:pt x="11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1938338" y="2679700"/>
              <a:ext cx="39688" cy="42863"/>
            </a:xfrm>
            <a:custGeom>
              <a:avLst/>
              <a:gdLst>
                <a:gd name="T0" fmla="*/ 8 w 22"/>
                <a:gd name="T1" fmla="*/ 2 h 24"/>
                <a:gd name="T2" fmla="*/ 8 w 22"/>
                <a:gd name="T3" fmla="*/ 2 h 24"/>
                <a:gd name="T4" fmla="*/ 12 w 22"/>
                <a:gd name="T5" fmla="*/ 20 h 24"/>
                <a:gd name="T6" fmla="*/ 8 w 22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8" y="2"/>
                  </a:moveTo>
                  <a:lnTo>
                    <a:pt x="8" y="2"/>
                  </a:lnTo>
                  <a:cubicBezTo>
                    <a:pt x="0" y="3"/>
                    <a:pt x="2" y="24"/>
                    <a:pt x="12" y="20"/>
                  </a:cubicBezTo>
                  <a:cubicBezTo>
                    <a:pt x="22" y="17"/>
                    <a:pt x="16" y="0"/>
                    <a:pt x="8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2155826" y="2654300"/>
              <a:ext cx="41275" cy="44450"/>
            </a:xfrm>
            <a:custGeom>
              <a:avLst/>
              <a:gdLst>
                <a:gd name="T0" fmla="*/ 9 w 23"/>
                <a:gd name="T1" fmla="*/ 2 h 25"/>
                <a:gd name="T2" fmla="*/ 9 w 23"/>
                <a:gd name="T3" fmla="*/ 2 h 25"/>
                <a:gd name="T4" fmla="*/ 12 w 23"/>
                <a:gd name="T5" fmla="*/ 21 h 25"/>
                <a:gd name="T6" fmla="*/ 9 w 23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5">
                  <a:moveTo>
                    <a:pt x="9" y="2"/>
                  </a:moveTo>
                  <a:lnTo>
                    <a:pt x="9" y="2"/>
                  </a:lnTo>
                  <a:cubicBezTo>
                    <a:pt x="0" y="4"/>
                    <a:pt x="2" y="25"/>
                    <a:pt x="12" y="21"/>
                  </a:cubicBezTo>
                  <a:cubicBezTo>
                    <a:pt x="23" y="18"/>
                    <a:pt x="17" y="0"/>
                    <a:pt x="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2017713" y="2627313"/>
              <a:ext cx="112713" cy="74613"/>
            </a:xfrm>
            <a:custGeom>
              <a:avLst/>
              <a:gdLst>
                <a:gd name="T0" fmla="*/ 43 w 63"/>
                <a:gd name="T1" fmla="*/ 2 h 42"/>
                <a:gd name="T2" fmla="*/ 43 w 63"/>
                <a:gd name="T3" fmla="*/ 2 h 42"/>
                <a:gd name="T4" fmla="*/ 22 w 63"/>
                <a:gd name="T5" fmla="*/ 3 h 42"/>
                <a:gd name="T6" fmla="*/ 0 w 63"/>
                <a:gd name="T7" fmla="*/ 22 h 42"/>
                <a:gd name="T8" fmla="*/ 17 w 63"/>
                <a:gd name="T9" fmla="*/ 25 h 42"/>
                <a:gd name="T10" fmla="*/ 33 w 63"/>
                <a:gd name="T11" fmla="*/ 33 h 42"/>
                <a:gd name="T12" fmla="*/ 52 w 63"/>
                <a:gd name="T13" fmla="*/ 28 h 42"/>
                <a:gd name="T14" fmla="*/ 62 w 63"/>
                <a:gd name="T15" fmla="*/ 27 h 42"/>
                <a:gd name="T16" fmla="*/ 43 w 63"/>
                <a:gd name="T1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2">
                  <a:moveTo>
                    <a:pt x="43" y="2"/>
                  </a:moveTo>
                  <a:lnTo>
                    <a:pt x="43" y="2"/>
                  </a:lnTo>
                  <a:cubicBezTo>
                    <a:pt x="36" y="0"/>
                    <a:pt x="27" y="2"/>
                    <a:pt x="22" y="3"/>
                  </a:cubicBezTo>
                  <a:cubicBezTo>
                    <a:pt x="16" y="5"/>
                    <a:pt x="0" y="22"/>
                    <a:pt x="0" y="22"/>
                  </a:cubicBezTo>
                  <a:cubicBezTo>
                    <a:pt x="0" y="22"/>
                    <a:pt x="10" y="25"/>
                    <a:pt x="17" y="25"/>
                  </a:cubicBezTo>
                  <a:cubicBezTo>
                    <a:pt x="23" y="25"/>
                    <a:pt x="27" y="29"/>
                    <a:pt x="33" y="33"/>
                  </a:cubicBezTo>
                  <a:cubicBezTo>
                    <a:pt x="38" y="36"/>
                    <a:pt x="49" y="28"/>
                    <a:pt x="52" y="28"/>
                  </a:cubicBezTo>
                  <a:cubicBezTo>
                    <a:pt x="56" y="28"/>
                    <a:pt x="61" y="42"/>
                    <a:pt x="62" y="27"/>
                  </a:cubicBezTo>
                  <a:cubicBezTo>
                    <a:pt x="63" y="11"/>
                    <a:pt x="51" y="5"/>
                    <a:pt x="4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auto">
            <a:xfrm>
              <a:off x="4202113" y="3359150"/>
              <a:ext cx="127000" cy="303213"/>
            </a:xfrm>
            <a:custGeom>
              <a:avLst/>
              <a:gdLst>
                <a:gd name="T0" fmla="*/ 45 w 71"/>
                <a:gd name="T1" fmla="*/ 29 h 169"/>
                <a:gd name="T2" fmla="*/ 45 w 71"/>
                <a:gd name="T3" fmla="*/ 29 h 169"/>
                <a:gd name="T4" fmla="*/ 26 w 71"/>
                <a:gd name="T5" fmla="*/ 51 h 169"/>
                <a:gd name="T6" fmla="*/ 10 w 71"/>
                <a:gd name="T7" fmla="*/ 76 h 169"/>
                <a:gd name="T8" fmla="*/ 6 w 71"/>
                <a:gd name="T9" fmla="*/ 113 h 169"/>
                <a:gd name="T10" fmla="*/ 6 w 71"/>
                <a:gd name="T11" fmla="*/ 151 h 169"/>
                <a:gd name="T12" fmla="*/ 17 w 71"/>
                <a:gd name="T13" fmla="*/ 167 h 169"/>
                <a:gd name="T14" fmla="*/ 37 w 71"/>
                <a:gd name="T15" fmla="*/ 147 h 169"/>
                <a:gd name="T16" fmla="*/ 50 w 71"/>
                <a:gd name="T17" fmla="*/ 108 h 169"/>
                <a:gd name="T18" fmla="*/ 63 w 71"/>
                <a:gd name="T19" fmla="*/ 66 h 169"/>
                <a:gd name="T20" fmla="*/ 71 w 71"/>
                <a:gd name="T21" fmla="*/ 29 h 169"/>
                <a:gd name="T22" fmla="*/ 64 w 71"/>
                <a:gd name="T23" fmla="*/ 2 h 169"/>
                <a:gd name="T24" fmla="*/ 45 w 71"/>
                <a:gd name="T25" fmla="*/ 2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69">
                  <a:moveTo>
                    <a:pt x="45" y="29"/>
                  </a:moveTo>
                  <a:lnTo>
                    <a:pt x="45" y="29"/>
                  </a:lnTo>
                  <a:cubicBezTo>
                    <a:pt x="38" y="42"/>
                    <a:pt x="29" y="52"/>
                    <a:pt x="26" y="51"/>
                  </a:cubicBezTo>
                  <a:cubicBezTo>
                    <a:pt x="23" y="51"/>
                    <a:pt x="6" y="61"/>
                    <a:pt x="10" y="76"/>
                  </a:cubicBezTo>
                  <a:cubicBezTo>
                    <a:pt x="14" y="90"/>
                    <a:pt x="12" y="106"/>
                    <a:pt x="6" y="113"/>
                  </a:cubicBezTo>
                  <a:cubicBezTo>
                    <a:pt x="0" y="121"/>
                    <a:pt x="8" y="140"/>
                    <a:pt x="6" y="151"/>
                  </a:cubicBezTo>
                  <a:cubicBezTo>
                    <a:pt x="3" y="162"/>
                    <a:pt x="6" y="169"/>
                    <a:pt x="17" y="167"/>
                  </a:cubicBezTo>
                  <a:cubicBezTo>
                    <a:pt x="27" y="166"/>
                    <a:pt x="31" y="160"/>
                    <a:pt x="37" y="147"/>
                  </a:cubicBezTo>
                  <a:cubicBezTo>
                    <a:pt x="43" y="133"/>
                    <a:pt x="44" y="120"/>
                    <a:pt x="50" y="108"/>
                  </a:cubicBezTo>
                  <a:cubicBezTo>
                    <a:pt x="55" y="97"/>
                    <a:pt x="60" y="73"/>
                    <a:pt x="63" y="66"/>
                  </a:cubicBezTo>
                  <a:cubicBezTo>
                    <a:pt x="65" y="60"/>
                    <a:pt x="71" y="40"/>
                    <a:pt x="71" y="29"/>
                  </a:cubicBezTo>
                  <a:cubicBezTo>
                    <a:pt x="71" y="18"/>
                    <a:pt x="69" y="4"/>
                    <a:pt x="64" y="2"/>
                  </a:cubicBezTo>
                  <a:cubicBezTo>
                    <a:pt x="55" y="0"/>
                    <a:pt x="53" y="17"/>
                    <a:pt x="45" y="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3587751" y="2106613"/>
              <a:ext cx="49213" cy="52388"/>
            </a:xfrm>
            <a:custGeom>
              <a:avLst/>
              <a:gdLst>
                <a:gd name="T0" fmla="*/ 22 w 27"/>
                <a:gd name="T1" fmla="*/ 20 h 29"/>
                <a:gd name="T2" fmla="*/ 22 w 27"/>
                <a:gd name="T3" fmla="*/ 20 h 29"/>
                <a:gd name="T4" fmla="*/ 13 w 27"/>
                <a:gd name="T5" fmla="*/ 0 h 29"/>
                <a:gd name="T6" fmla="*/ 6 w 27"/>
                <a:gd name="T7" fmla="*/ 23 h 29"/>
                <a:gd name="T8" fmla="*/ 22 w 27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2" y="20"/>
                  </a:moveTo>
                  <a:lnTo>
                    <a:pt x="22" y="20"/>
                  </a:lnTo>
                  <a:cubicBezTo>
                    <a:pt x="27" y="12"/>
                    <a:pt x="18" y="1"/>
                    <a:pt x="13" y="0"/>
                  </a:cubicBezTo>
                  <a:cubicBezTo>
                    <a:pt x="4" y="0"/>
                    <a:pt x="0" y="17"/>
                    <a:pt x="6" y="23"/>
                  </a:cubicBezTo>
                  <a:cubicBezTo>
                    <a:pt x="12" y="29"/>
                    <a:pt x="18" y="28"/>
                    <a:pt x="22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3478213" y="2114550"/>
              <a:ext cx="23813" cy="31750"/>
            </a:xfrm>
            <a:custGeom>
              <a:avLst/>
              <a:gdLst>
                <a:gd name="T0" fmla="*/ 12 w 13"/>
                <a:gd name="T1" fmla="*/ 13 h 18"/>
                <a:gd name="T2" fmla="*/ 12 w 13"/>
                <a:gd name="T3" fmla="*/ 13 h 18"/>
                <a:gd name="T4" fmla="*/ 2 w 13"/>
                <a:gd name="T5" fmla="*/ 12 h 18"/>
                <a:gd name="T6" fmla="*/ 12 w 13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12" y="13"/>
                  </a:moveTo>
                  <a:lnTo>
                    <a:pt x="12" y="13"/>
                  </a:lnTo>
                  <a:cubicBezTo>
                    <a:pt x="13" y="9"/>
                    <a:pt x="8" y="0"/>
                    <a:pt x="2" y="12"/>
                  </a:cubicBezTo>
                  <a:cubicBezTo>
                    <a:pt x="0" y="16"/>
                    <a:pt x="10" y="18"/>
                    <a:pt x="12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3681413" y="2171700"/>
              <a:ext cx="74613" cy="49213"/>
            </a:xfrm>
            <a:custGeom>
              <a:avLst/>
              <a:gdLst>
                <a:gd name="T0" fmla="*/ 14 w 42"/>
                <a:gd name="T1" fmla="*/ 16 h 28"/>
                <a:gd name="T2" fmla="*/ 14 w 42"/>
                <a:gd name="T3" fmla="*/ 16 h 28"/>
                <a:gd name="T4" fmla="*/ 26 w 42"/>
                <a:gd name="T5" fmla="*/ 27 h 28"/>
                <a:gd name="T6" fmla="*/ 38 w 42"/>
                <a:gd name="T7" fmla="*/ 16 h 28"/>
                <a:gd name="T8" fmla="*/ 23 w 42"/>
                <a:gd name="T9" fmla="*/ 4 h 28"/>
                <a:gd name="T10" fmla="*/ 3 w 42"/>
                <a:gd name="T11" fmla="*/ 3 h 28"/>
                <a:gd name="T12" fmla="*/ 14 w 4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14" y="16"/>
                  </a:moveTo>
                  <a:lnTo>
                    <a:pt x="14" y="16"/>
                  </a:lnTo>
                  <a:cubicBezTo>
                    <a:pt x="19" y="19"/>
                    <a:pt x="22" y="26"/>
                    <a:pt x="26" y="27"/>
                  </a:cubicBezTo>
                  <a:cubicBezTo>
                    <a:pt x="30" y="28"/>
                    <a:pt x="42" y="28"/>
                    <a:pt x="38" y="16"/>
                  </a:cubicBezTo>
                  <a:cubicBezTo>
                    <a:pt x="34" y="5"/>
                    <a:pt x="25" y="4"/>
                    <a:pt x="23" y="4"/>
                  </a:cubicBezTo>
                  <a:cubicBezTo>
                    <a:pt x="20" y="4"/>
                    <a:pt x="8" y="0"/>
                    <a:pt x="3" y="3"/>
                  </a:cubicBezTo>
                  <a:cubicBezTo>
                    <a:pt x="0" y="6"/>
                    <a:pt x="9" y="14"/>
                    <a:pt x="14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3203576" y="1765300"/>
              <a:ext cx="98425" cy="98425"/>
            </a:xfrm>
            <a:custGeom>
              <a:avLst/>
              <a:gdLst>
                <a:gd name="T0" fmla="*/ 6 w 55"/>
                <a:gd name="T1" fmla="*/ 21 h 55"/>
                <a:gd name="T2" fmla="*/ 6 w 55"/>
                <a:gd name="T3" fmla="*/ 21 h 55"/>
                <a:gd name="T4" fmla="*/ 6 w 55"/>
                <a:gd name="T5" fmla="*/ 37 h 55"/>
                <a:gd name="T6" fmla="*/ 16 w 55"/>
                <a:gd name="T7" fmla="*/ 54 h 55"/>
                <a:gd name="T8" fmla="*/ 39 w 55"/>
                <a:gd name="T9" fmla="*/ 46 h 55"/>
                <a:gd name="T10" fmla="*/ 54 w 55"/>
                <a:gd name="T11" fmla="*/ 27 h 55"/>
                <a:gd name="T12" fmla="*/ 47 w 55"/>
                <a:gd name="T13" fmla="*/ 5 h 55"/>
                <a:gd name="T14" fmla="*/ 31 w 55"/>
                <a:gd name="T15" fmla="*/ 1 h 55"/>
                <a:gd name="T16" fmla="*/ 16 w 55"/>
                <a:gd name="T17" fmla="*/ 12 h 55"/>
                <a:gd name="T18" fmla="*/ 6 w 55"/>
                <a:gd name="T19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6" y="21"/>
                  </a:moveTo>
                  <a:lnTo>
                    <a:pt x="6" y="21"/>
                  </a:lnTo>
                  <a:cubicBezTo>
                    <a:pt x="8" y="28"/>
                    <a:pt x="12" y="34"/>
                    <a:pt x="6" y="37"/>
                  </a:cubicBezTo>
                  <a:cubicBezTo>
                    <a:pt x="0" y="40"/>
                    <a:pt x="8" y="53"/>
                    <a:pt x="16" y="54"/>
                  </a:cubicBezTo>
                  <a:cubicBezTo>
                    <a:pt x="23" y="55"/>
                    <a:pt x="32" y="49"/>
                    <a:pt x="39" y="46"/>
                  </a:cubicBezTo>
                  <a:cubicBezTo>
                    <a:pt x="45" y="43"/>
                    <a:pt x="55" y="37"/>
                    <a:pt x="54" y="27"/>
                  </a:cubicBezTo>
                  <a:cubicBezTo>
                    <a:pt x="54" y="18"/>
                    <a:pt x="52" y="10"/>
                    <a:pt x="47" y="5"/>
                  </a:cubicBezTo>
                  <a:cubicBezTo>
                    <a:pt x="43" y="1"/>
                    <a:pt x="37" y="0"/>
                    <a:pt x="31" y="1"/>
                  </a:cubicBezTo>
                  <a:cubicBezTo>
                    <a:pt x="22" y="2"/>
                    <a:pt x="22" y="12"/>
                    <a:pt x="16" y="12"/>
                  </a:cubicBezTo>
                  <a:cubicBezTo>
                    <a:pt x="10" y="12"/>
                    <a:pt x="3" y="14"/>
                    <a:pt x="6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>
              <a:off x="3260726" y="1692275"/>
              <a:ext cx="200025" cy="198438"/>
            </a:xfrm>
            <a:custGeom>
              <a:avLst/>
              <a:gdLst>
                <a:gd name="T0" fmla="*/ 29 w 112"/>
                <a:gd name="T1" fmla="*/ 51 h 111"/>
                <a:gd name="T2" fmla="*/ 29 w 112"/>
                <a:gd name="T3" fmla="*/ 51 h 111"/>
                <a:gd name="T4" fmla="*/ 52 w 112"/>
                <a:gd name="T5" fmla="*/ 64 h 111"/>
                <a:gd name="T6" fmla="*/ 21 w 112"/>
                <a:gd name="T7" fmla="*/ 94 h 111"/>
                <a:gd name="T8" fmla="*/ 47 w 112"/>
                <a:gd name="T9" fmla="*/ 99 h 111"/>
                <a:gd name="T10" fmla="*/ 46 w 112"/>
                <a:gd name="T11" fmla="*/ 108 h 111"/>
                <a:gd name="T12" fmla="*/ 62 w 112"/>
                <a:gd name="T13" fmla="*/ 101 h 111"/>
                <a:gd name="T14" fmla="*/ 93 w 112"/>
                <a:gd name="T15" fmla="*/ 108 h 111"/>
                <a:gd name="T16" fmla="*/ 111 w 112"/>
                <a:gd name="T17" fmla="*/ 89 h 111"/>
                <a:gd name="T18" fmla="*/ 90 w 112"/>
                <a:gd name="T19" fmla="*/ 65 h 111"/>
                <a:gd name="T20" fmla="*/ 65 w 112"/>
                <a:gd name="T21" fmla="*/ 38 h 111"/>
                <a:gd name="T22" fmla="*/ 78 w 112"/>
                <a:gd name="T23" fmla="*/ 14 h 111"/>
                <a:gd name="T24" fmla="*/ 43 w 112"/>
                <a:gd name="T25" fmla="*/ 5 h 111"/>
                <a:gd name="T26" fmla="*/ 24 w 112"/>
                <a:gd name="T27" fmla="*/ 11 h 111"/>
                <a:gd name="T28" fmla="*/ 8 w 112"/>
                <a:gd name="T29" fmla="*/ 12 h 111"/>
                <a:gd name="T30" fmla="*/ 8 w 112"/>
                <a:gd name="T31" fmla="*/ 30 h 111"/>
                <a:gd name="T32" fmla="*/ 29 w 112"/>
                <a:gd name="T33" fmla="*/ 5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11">
                  <a:moveTo>
                    <a:pt x="29" y="51"/>
                  </a:moveTo>
                  <a:lnTo>
                    <a:pt x="29" y="51"/>
                  </a:lnTo>
                  <a:cubicBezTo>
                    <a:pt x="39" y="55"/>
                    <a:pt x="59" y="60"/>
                    <a:pt x="52" y="64"/>
                  </a:cubicBezTo>
                  <a:cubicBezTo>
                    <a:pt x="45" y="68"/>
                    <a:pt x="23" y="88"/>
                    <a:pt x="21" y="94"/>
                  </a:cubicBezTo>
                  <a:cubicBezTo>
                    <a:pt x="20" y="101"/>
                    <a:pt x="47" y="99"/>
                    <a:pt x="47" y="99"/>
                  </a:cubicBezTo>
                  <a:cubicBezTo>
                    <a:pt x="47" y="99"/>
                    <a:pt x="41" y="106"/>
                    <a:pt x="46" y="108"/>
                  </a:cubicBezTo>
                  <a:cubicBezTo>
                    <a:pt x="51" y="111"/>
                    <a:pt x="54" y="101"/>
                    <a:pt x="62" y="101"/>
                  </a:cubicBezTo>
                  <a:cubicBezTo>
                    <a:pt x="69" y="102"/>
                    <a:pt x="85" y="107"/>
                    <a:pt x="93" y="108"/>
                  </a:cubicBezTo>
                  <a:cubicBezTo>
                    <a:pt x="100" y="108"/>
                    <a:pt x="112" y="97"/>
                    <a:pt x="111" y="89"/>
                  </a:cubicBezTo>
                  <a:cubicBezTo>
                    <a:pt x="109" y="82"/>
                    <a:pt x="99" y="70"/>
                    <a:pt x="90" y="65"/>
                  </a:cubicBezTo>
                  <a:cubicBezTo>
                    <a:pt x="81" y="61"/>
                    <a:pt x="71" y="42"/>
                    <a:pt x="65" y="38"/>
                  </a:cubicBezTo>
                  <a:cubicBezTo>
                    <a:pt x="59" y="33"/>
                    <a:pt x="85" y="21"/>
                    <a:pt x="78" y="14"/>
                  </a:cubicBezTo>
                  <a:cubicBezTo>
                    <a:pt x="70" y="7"/>
                    <a:pt x="51" y="10"/>
                    <a:pt x="43" y="5"/>
                  </a:cubicBezTo>
                  <a:cubicBezTo>
                    <a:pt x="35" y="0"/>
                    <a:pt x="29" y="5"/>
                    <a:pt x="24" y="11"/>
                  </a:cubicBezTo>
                  <a:cubicBezTo>
                    <a:pt x="20" y="17"/>
                    <a:pt x="14" y="10"/>
                    <a:pt x="8" y="12"/>
                  </a:cubicBezTo>
                  <a:cubicBezTo>
                    <a:pt x="0" y="14"/>
                    <a:pt x="4" y="25"/>
                    <a:pt x="8" y="30"/>
                  </a:cubicBezTo>
                  <a:cubicBezTo>
                    <a:pt x="12" y="35"/>
                    <a:pt x="19" y="47"/>
                    <a:pt x="29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9" name="Freeform 29"/>
            <p:cNvSpPr>
              <a:spLocks noEditPoints="1"/>
            </p:cNvSpPr>
            <p:nvPr/>
          </p:nvSpPr>
          <p:spPr bwMode="auto">
            <a:xfrm>
              <a:off x="3060701" y="1460500"/>
              <a:ext cx="1506538" cy="2427288"/>
            </a:xfrm>
            <a:custGeom>
              <a:avLst/>
              <a:gdLst>
                <a:gd name="T0" fmla="*/ 574 w 843"/>
                <a:gd name="T1" fmla="*/ 328 h 1353"/>
                <a:gd name="T2" fmla="*/ 630 w 843"/>
                <a:gd name="T3" fmla="*/ 356 h 1353"/>
                <a:gd name="T4" fmla="*/ 526 w 843"/>
                <a:gd name="T5" fmla="*/ 372 h 1353"/>
                <a:gd name="T6" fmla="*/ 541 w 843"/>
                <a:gd name="T7" fmla="*/ 140 h 1353"/>
                <a:gd name="T8" fmla="*/ 684 w 843"/>
                <a:gd name="T9" fmla="*/ 320 h 1353"/>
                <a:gd name="T10" fmla="*/ 725 w 843"/>
                <a:gd name="T11" fmla="*/ 340 h 1353"/>
                <a:gd name="T12" fmla="*/ 736 w 843"/>
                <a:gd name="T13" fmla="*/ 404 h 1353"/>
                <a:gd name="T14" fmla="*/ 714 w 843"/>
                <a:gd name="T15" fmla="*/ 399 h 1353"/>
                <a:gd name="T16" fmla="*/ 575 w 843"/>
                <a:gd name="T17" fmla="*/ 915 h 1353"/>
                <a:gd name="T18" fmla="*/ 429 w 843"/>
                <a:gd name="T19" fmla="*/ 2 h 1353"/>
                <a:gd name="T20" fmla="*/ 258 w 843"/>
                <a:gd name="T21" fmla="*/ 127 h 1353"/>
                <a:gd name="T22" fmla="*/ 330 w 843"/>
                <a:gd name="T23" fmla="*/ 189 h 1353"/>
                <a:gd name="T24" fmla="*/ 383 w 843"/>
                <a:gd name="T25" fmla="*/ 170 h 1353"/>
                <a:gd name="T26" fmla="*/ 427 w 843"/>
                <a:gd name="T27" fmla="*/ 69 h 1353"/>
                <a:gd name="T28" fmla="*/ 464 w 843"/>
                <a:gd name="T29" fmla="*/ 130 h 1353"/>
                <a:gd name="T30" fmla="*/ 456 w 843"/>
                <a:gd name="T31" fmla="*/ 165 h 1353"/>
                <a:gd name="T32" fmla="*/ 367 w 843"/>
                <a:gd name="T33" fmla="*/ 203 h 1353"/>
                <a:gd name="T34" fmla="*/ 330 w 843"/>
                <a:gd name="T35" fmla="*/ 189 h 1353"/>
                <a:gd name="T36" fmla="*/ 290 w 843"/>
                <a:gd name="T37" fmla="*/ 189 h 1353"/>
                <a:gd name="T38" fmla="*/ 215 w 843"/>
                <a:gd name="T39" fmla="*/ 245 h 1353"/>
                <a:gd name="T40" fmla="*/ 186 w 843"/>
                <a:gd name="T41" fmla="*/ 320 h 1353"/>
                <a:gd name="T42" fmla="*/ 97 w 843"/>
                <a:gd name="T43" fmla="*/ 396 h 1353"/>
                <a:gd name="T44" fmla="*/ 183 w 843"/>
                <a:gd name="T45" fmla="*/ 415 h 1353"/>
                <a:gd name="T46" fmla="*/ 253 w 843"/>
                <a:gd name="T47" fmla="*/ 329 h 1353"/>
                <a:gd name="T48" fmla="*/ 378 w 843"/>
                <a:gd name="T49" fmla="*/ 375 h 1353"/>
                <a:gd name="T50" fmla="*/ 388 w 843"/>
                <a:gd name="T51" fmla="*/ 357 h 1353"/>
                <a:gd name="T52" fmla="*/ 419 w 843"/>
                <a:gd name="T53" fmla="*/ 368 h 1353"/>
                <a:gd name="T54" fmla="*/ 463 w 843"/>
                <a:gd name="T55" fmla="*/ 390 h 1353"/>
                <a:gd name="T56" fmla="*/ 539 w 843"/>
                <a:gd name="T57" fmla="*/ 437 h 1353"/>
                <a:gd name="T58" fmla="*/ 568 w 843"/>
                <a:gd name="T59" fmla="*/ 507 h 1353"/>
                <a:gd name="T60" fmla="*/ 523 w 843"/>
                <a:gd name="T61" fmla="*/ 496 h 1353"/>
                <a:gd name="T62" fmla="*/ 381 w 843"/>
                <a:gd name="T63" fmla="*/ 487 h 1353"/>
                <a:gd name="T64" fmla="*/ 303 w 843"/>
                <a:gd name="T65" fmla="*/ 410 h 1353"/>
                <a:gd name="T66" fmla="*/ 116 w 843"/>
                <a:gd name="T67" fmla="*/ 458 h 1353"/>
                <a:gd name="T68" fmla="*/ 22 w 843"/>
                <a:gd name="T69" fmla="*/ 651 h 1353"/>
                <a:gd name="T70" fmla="*/ 65 w 843"/>
                <a:gd name="T71" fmla="*/ 802 h 1353"/>
                <a:gd name="T72" fmla="*/ 194 w 843"/>
                <a:gd name="T73" fmla="*/ 863 h 1353"/>
                <a:gd name="T74" fmla="*/ 320 w 843"/>
                <a:gd name="T75" fmla="*/ 868 h 1353"/>
                <a:gd name="T76" fmla="*/ 354 w 843"/>
                <a:gd name="T77" fmla="*/ 1059 h 1353"/>
                <a:gd name="T78" fmla="*/ 370 w 843"/>
                <a:gd name="T79" fmla="*/ 1234 h 1353"/>
                <a:gd name="T80" fmla="*/ 389 w 843"/>
                <a:gd name="T81" fmla="*/ 1349 h 1353"/>
                <a:gd name="T82" fmla="*/ 540 w 843"/>
                <a:gd name="T83" fmla="*/ 1255 h 1353"/>
                <a:gd name="T84" fmla="*/ 605 w 843"/>
                <a:gd name="T85" fmla="*/ 1126 h 1353"/>
                <a:gd name="T86" fmla="*/ 623 w 843"/>
                <a:gd name="T87" fmla="*/ 966 h 1353"/>
                <a:gd name="T88" fmla="*/ 726 w 843"/>
                <a:gd name="T89" fmla="*/ 759 h 1353"/>
                <a:gd name="T90" fmla="*/ 630 w 843"/>
                <a:gd name="T91" fmla="*/ 700 h 1353"/>
                <a:gd name="T92" fmla="*/ 594 w 843"/>
                <a:gd name="T93" fmla="*/ 549 h 1353"/>
                <a:gd name="T94" fmla="*/ 656 w 843"/>
                <a:gd name="T95" fmla="*/ 707 h 1353"/>
                <a:gd name="T96" fmla="*/ 768 w 843"/>
                <a:gd name="T97" fmla="*/ 681 h 1353"/>
                <a:gd name="T98" fmla="*/ 752 w 843"/>
                <a:gd name="T99" fmla="*/ 599 h 1353"/>
                <a:gd name="T100" fmla="*/ 716 w 843"/>
                <a:gd name="T101" fmla="*/ 526 h 1353"/>
                <a:gd name="T102" fmla="*/ 805 w 843"/>
                <a:gd name="T103" fmla="*/ 601 h 1353"/>
                <a:gd name="T104" fmla="*/ 583 w 843"/>
                <a:gd name="T105" fmla="*/ 97 h 1353"/>
                <a:gd name="T106" fmla="*/ 571 w 843"/>
                <a:gd name="T107" fmla="*/ 8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3" h="1353">
                  <a:moveTo>
                    <a:pt x="528" y="312"/>
                  </a:moveTo>
                  <a:lnTo>
                    <a:pt x="528" y="312"/>
                  </a:lnTo>
                  <a:cubicBezTo>
                    <a:pt x="533" y="302"/>
                    <a:pt x="539" y="301"/>
                    <a:pt x="543" y="303"/>
                  </a:cubicBezTo>
                  <a:cubicBezTo>
                    <a:pt x="548" y="304"/>
                    <a:pt x="558" y="324"/>
                    <a:pt x="561" y="331"/>
                  </a:cubicBezTo>
                  <a:cubicBezTo>
                    <a:pt x="564" y="338"/>
                    <a:pt x="571" y="330"/>
                    <a:pt x="574" y="328"/>
                  </a:cubicBezTo>
                  <a:cubicBezTo>
                    <a:pt x="577" y="326"/>
                    <a:pt x="582" y="320"/>
                    <a:pt x="582" y="315"/>
                  </a:cubicBezTo>
                  <a:cubicBezTo>
                    <a:pt x="582" y="310"/>
                    <a:pt x="589" y="307"/>
                    <a:pt x="597" y="308"/>
                  </a:cubicBezTo>
                  <a:cubicBezTo>
                    <a:pt x="605" y="309"/>
                    <a:pt x="599" y="317"/>
                    <a:pt x="593" y="318"/>
                  </a:cubicBezTo>
                  <a:cubicBezTo>
                    <a:pt x="588" y="320"/>
                    <a:pt x="591" y="324"/>
                    <a:pt x="601" y="329"/>
                  </a:cubicBezTo>
                  <a:cubicBezTo>
                    <a:pt x="611" y="335"/>
                    <a:pt x="620" y="347"/>
                    <a:pt x="630" y="356"/>
                  </a:cubicBezTo>
                  <a:cubicBezTo>
                    <a:pt x="641" y="364"/>
                    <a:pt x="643" y="379"/>
                    <a:pt x="637" y="381"/>
                  </a:cubicBezTo>
                  <a:cubicBezTo>
                    <a:pt x="631" y="382"/>
                    <a:pt x="613" y="383"/>
                    <a:pt x="606" y="381"/>
                  </a:cubicBezTo>
                  <a:cubicBezTo>
                    <a:pt x="599" y="379"/>
                    <a:pt x="589" y="369"/>
                    <a:pt x="579" y="366"/>
                  </a:cubicBezTo>
                  <a:cubicBezTo>
                    <a:pt x="568" y="363"/>
                    <a:pt x="555" y="363"/>
                    <a:pt x="552" y="370"/>
                  </a:cubicBezTo>
                  <a:cubicBezTo>
                    <a:pt x="548" y="377"/>
                    <a:pt x="533" y="373"/>
                    <a:pt x="526" y="372"/>
                  </a:cubicBezTo>
                  <a:cubicBezTo>
                    <a:pt x="520" y="372"/>
                    <a:pt x="512" y="382"/>
                    <a:pt x="510" y="378"/>
                  </a:cubicBezTo>
                  <a:cubicBezTo>
                    <a:pt x="510" y="378"/>
                    <a:pt x="514" y="358"/>
                    <a:pt x="509" y="356"/>
                  </a:cubicBezTo>
                  <a:cubicBezTo>
                    <a:pt x="503" y="353"/>
                    <a:pt x="509" y="341"/>
                    <a:pt x="514" y="337"/>
                  </a:cubicBezTo>
                  <a:cubicBezTo>
                    <a:pt x="519" y="333"/>
                    <a:pt x="524" y="322"/>
                    <a:pt x="528" y="312"/>
                  </a:cubicBezTo>
                  <a:close/>
                  <a:moveTo>
                    <a:pt x="541" y="140"/>
                  </a:moveTo>
                  <a:lnTo>
                    <a:pt x="541" y="140"/>
                  </a:lnTo>
                  <a:cubicBezTo>
                    <a:pt x="538" y="147"/>
                    <a:pt x="515" y="137"/>
                    <a:pt x="517" y="128"/>
                  </a:cubicBezTo>
                  <a:cubicBezTo>
                    <a:pt x="519" y="115"/>
                    <a:pt x="544" y="134"/>
                    <a:pt x="541" y="140"/>
                  </a:cubicBezTo>
                  <a:close/>
                  <a:moveTo>
                    <a:pt x="684" y="320"/>
                  </a:moveTo>
                  <a:lnTo>
                    <a:pt x="684" y="320"/>
                  </a:lnTo>
                  <a:cubicBezTo>
                    <a:pt x="689" y="317"/>
                    <a:pt x="700" y="327"/>
                    <a:pt x="706" y="323"/>
                  </a:cubicBezTo>
                  <a:cubicBezTo>
                    <a:pt x="711" y="319"/>
                    <a:pt x="716" y="313"/>
                    <a:pt x="718" y="311"/>
                  </a:cubicBezTo>
                  <a:cubicBezTo>
                    <a:pt x="720" y="310"/>
                    <a:pt x="734" y="317"/>
                    <a:pt x="736" y="323"/>
                  </a:cubicBezTo>
                  <a:cubicBezTo>
                    <a:pt x="738" y="330"/>
                    <a:pt x="746" y="340"/>
                    <a:pt x="744" y="343"/>
                  </a:cubicBezTo>
                  <a:cubicBezTo>
                    <a:pt x="741" y="346"/>
                    <a:pt x="730" y="347"/>
                    <a:pt x="725" y="340"/>
                  </a:cubicBezTo>
                  <a:cubicBezTo>
                    <a:pt x="721" y="333"/>
                    <a:pt x="712" y="339"/>
                    <a:pt x="712" y="351"/>
                  </a:cubicBezTo>
                  <a:cubicBezTo>
                    <a:pt x="712" y="362"/>
                    <a:pt x="715" y="354"/>
                    <a:pt x="719" y="359"/>
                  </a:cubicBezTo>
                  <a:cubicBezTo>
                    <a:pt x="723" y="363"/>
                    <a:pt x="725" y="370"/>
                    <a:pt x="728" y="377"/>
                  </a:cubicBezTo>
                  <a:cubicBezTo>
                    <a:pt x="731" y="383"/>
                    <a:pt x="735" y="382"/>
                    <a:pt x="739" y="387"/>
                  </a:cubicBezTo>
                  <a:cubicBezTo>
                    <a:pt x="742" y="393"/>
                    <a:pt x="730" y="397"/>
                    <a:pt x="736" y="404"/>
                  </a:cubicBezTo>
                  <a:cubicBezTo>
                    <a:pt x="741" y="411"/>
                    <a:pt x="744" y="437"/>
                    <a:pt x="745" y="443"/>
                  </a:cubicBezTo>
                  <a:cubicBezTo>
                    <a:pt x="746" y="449"/>
                    <a:pt x="732" y="451"/>
                    <a:pt x="727" y="449"/>
                  </a:cubicBezTo>
                  <a:cubicBezTo>
                    <a:pt x="722" y="448"/>
                    <a:pt x="708" y="439"/>
                    <a:pt x="703" y="436"/>
                  </a:cubicBezTo>
                  <a:cubicBezTo>
                    <a:pt x="698" y="433"/>
                    <a:pt x="694" y="407"/>
                    <a:pt x="700" y="408"/>
                  </a:cubicBezTo>
                  <a:cubicBezTo>
                    <a:pt x="707" y="410"/>
                    <a:pt x="708" y="407"/>
                    <a:pt x="714" y="399"/>
                  </a:cubicBezTo>
                  <a:cubicBezTo>
                    <a:pt x="720" y="390"/>
                    <a:pt x="703" y="384"/>
                    <a:pt x="698" y="381"/>
                  </a:cubicBezTo>
                  <a:cubicBezTo>
                    <a:pt x="693" y="378"/>
                    <a:pt x="682" y="354"/>
                    <a:pt x="678" y="346"/>
                  </a:cubicBezTo>
                  <a:cubicBezTo>
                    <a:pt x="674" y="339"/>
                    <a:pt x="676" y="327"/>
                    <a:pt x="684" y="320"/>
                  </a:cubicBezTo>
                  <a:close/>
                  <a:moveTo>
                    <a:pt x="575" y="915"/>
                  </a:moveTo>
                  <a:lnTo>
                    <a:pt x="575" y="915"/>
                  </a:lnTo>
                  <a:cubicBezTo>
                    <a:pt x="578" y="923"/>
                    <a:pt x="564" y="953"/>
                    <a:pt x="557" y="951"/>
                  </a:cubicBezTo>
                  <a:cubicBezTo>
                    <a:pt x="550" y="949"/>
                    <a:pt x="553" y="924"/>
                    <a:pt x="556" y="918"/>
                  </a:cubicBezTo>
                  <a:cubicBezTo>
                    <a:pt x="559" y="912"/>
                    <a:pt x="573" y="910"/>
                    <a:pt x="575" y="915"/>
                  </a:cubicBezTo>
                  <a:close/>
                  <a:moveTo>
                    <a:pt x="429" y="2"/>
                  </a:moveTo>
                  <a:lnTo>
                    <a:pt x="429" y="2"/>
                  </a:lnTo>
                  <a:cubicBezTo>
                    <a:pt x="409" y="4"/>
                    <a:pt x="353" y="29"/>
                    <a:pt x="350" y="32"/>
                  </a:cubicBezTo>
                  <a:cubicBezTo>
                    <a:pt x="346" y="34"/>
                    <a:pt x="343" y="44"/>
                    <a:pt x="332" y="53"/>
                  </a:cubicBezTo>
                  <a:cubicBezTo>
                    <a:pt x="322" y="61"/>
                    <a:pt x="303" y="69"/>
                    <a:pt x="286" y="72"/>
                  </a:cubicBezTo>
                  <a:cubicBezTo>
                    <a:pt x="269" y="75"/>
                    <a:pt x="250" y="102"/>
                    <a:pt x="251" y="106"/>
                  </a:cubicBezTo>
                  <a:cubicBezTo>
                    <a:pt x="251" y="109"/>
                    <a:pt x="260" y="124"/>
                    <a:pt x="258" y="127"/>
                  </a:cubicBezTo>
                  <a:cubicBezTo>
                    <a:pt x="256" y="130"/>
                    <a:pt x="263" y="145"/>
                    <a:pt x="274" y="150"/>
                  </a:cubicBezTo>
                  <a:cubicBezTo>
                    <a:pt x="284" y="154"/>
                    <a:pt x="302" y="154"/>
                    <a:pt x="302" y="148"/>
                  </a:cubicBezTo>
                  <a:cubicBezTo>
                    <a:pt x="303" y="142"/>
                    <a:pt x="315" y="130"/>
                    <a:pt x="317" y="139"/>
                  </a:cubicBezTo>
                  <a:cubicBezTo>
                    <a:pt x="319" y="148"/>
                    <a:pt x="329" y="163"/>
                    <a:pt x="328" y="169"/>
                  </a:cubicBezTo>
                  <a:cubicBezTo>
                    <a:pt x="327" y="172"/>
                    <a:pt x="328" y="182"/>
                    <a:pt x="330" y="189"/>
                  </a:cubicBezTo>
                  <a:cubicBezTo>
                    <a:pt x="330" y="189"/>
                    <a:pt x="331" y="188"/>
                    <a:pt x="332" y="188"/>
                  </a:cubicBezTo>
                  <a:cubicBezTo>
                    <a:pt x="333" y="189"/>
                    <a:pt x="335" y="198"/>
                    <a:pt x="337" y="198"/>
                  </a:cubicBezTo>
                  <a:cubicBezTo>
                    <a:pt x="338" y="197"/>
                    <a:pt x="342" y="214"/>
                    <a:pt x="345" y="214"/>
                  </a:cubicBezTo>
                  <a:cubicBezTo>
                    <a:pt x="354" y="180"/>
                    <a:pt x="376" y="191"/>
                    <a:pt x="376" y="191"/>
                  </a:cubicBezTo>
                  <a:cubicBezTo>
                    <a:pt x="376" y="191"/>
                    <a:pt x="385" y="178"/>
                    <a:pt x="383" y="170"/>
                  </a:cubicBezTo>
                  <a:cubicBezTo>
                    <a:pt x="380" y="161"/>
                    <a:pt x="392" y="147"/>
                    <a:pt x="394" y="144"/>
                  </a:cubicBezTo>
                  <a:cubicBezTo>
                    <a:pt x="396" y="142"/>
                    <a:pt x="405" y="128"/>
                    <a:pt x="393" y="124"/>
                  </a:cubicBezTo>
                  <a:cubicBezTo>
                    <a:pt x="381" y="119"/>
                    <a:pt x="372" y="116"/>
                    <a:pt x="383" y="106"/>
                  </a:cubicBezTo>
                  <a:cubicBezTo>
                    <a:pt x="394" y="95"/>
                    <a:pt x="403" y="106"/>
                    <a:pt x="417" y="91"/>
                  </a:cubicBezTo>
                  <a:cubicBezTo>
                    <a:pt x="430" y="75"/>
                    <a:pt x="410" y="68"/>
                    <a:pt x="427" y="69"/>
                  </a:cubicBezTo>
                  <a:cubicBezTo>
                    <a:pt x="443" y="69"/>
                    <a:pt x="460" y="69"/>
                    <a:pt x="457" y="75"/>
                  </a:cubicBezTo>
                  <a:cubicBezTo>
                    <a:pt x="455" y="80"/>
                    <a:pt x="436" y="91"/>
                    <a:pt x="426" y="96"/>
                  </a:cubicBezTo>
                  <a:cubicBezTo>
                    <a:pt x="415" y="100"/>
                    <a:pt x="418" y="111"/>
                    <a:pt x="423" y="117"/>
                  </a:cubicBezTo>
                  <a:cubicBezTo>
                    <a:pt x="428" y="123"/>
                    <a:pt x="432" y="137"/>
                    <a:pt x="439" y="136"/>
                  </a:cubicBezTo>
                  <a:cubicBezTo>
                    <a:pt x="447" y="135"/>
                    <a:pt x="456" y="128"/>
                    <a:pt x="464" y="130"/>
                  </a:cubicBezTo>
                  <a:cubicBezTo>
                    <a:pt x="473" y="132"/>
                    <a:pt x="490" y="131"/>
                    <a:pt x="492" y="132"/>
                  </a:cubicBezTo>
                  <a:cubicBezTo>
                    <a:pt x="495" y="132"/>
                    <a:pt x="508" y="147"/>
                    <a:pt x="502" y="148"/>
                  </a:cubicBezTo>
                  <a:cubicBezTo>
                    <a:pt x="495" y="149"/>
                    <a:pt x="487" y="148"/>
                    <a:pt x="472" y="147"/>
                  </a:cubicBezTo>
                  <a:cubicBezTo>
                    <a:pt x="458" y="147"/>
                    <a:pt x="441" y="146"/>
                    <a:pt x="442" y="149"/>
                  </a:cubicBezTo>
                  <a:cubicBezTo>
                    <a:pt x="442" y="152"/>
                    <a:pt x="462" y="160"/>
                    <a:pt x="456" y="165"/>
                  </a:cubicBezTo>
                  <a:cubicBezTo>
                    <a:pt x="450" y="169"/>
                    <a:pt x="442" y="163"/>
                    <a:pt x="433" y="161"/>
                  </a:cubicBezTo>
                  <a:cubicBezTo>
                    <a:pt x="425" y="159"/>
                    <a:pt x="421" y="173"/>
                    <a:pt x="419" y="181"/>
                  </a:cubicBezTo>
                  <a:cubicBezTo>
                    <a:pt x="417" y="189"/>
                    <a:pt x="426" y="204"/>
                    <a:pt x="412" y="198"/>
                  </a:cubicBezTo>
                  <a:cubicBezTo>
                    <a:pt x="398" y="191"/>
                    <a:pt x="388" y="191"/>
                    <a:pt x="385" y="193"/>
                  </a:cubicBezTo>
                  <a:cubicBezTo>
                    <a:pt x="381" y="194"/>
                    <a:pt x="375" y="200"/>
                    <a:pt x="367" y="203"/>
                  </a:cubicBezTo>
                  <a:cubicBezTo>
                    <a:pt x="358" y="205"/>
                    <a:pt x="358" y="215"/>
                    <a:pt x="346" y="214"/>
                  </a:cubicBezTo>
                  <a:cubicBezTo>
                    <a:pt x="346" y="214"/>
                    <a:pt x="345" y="214"/>
                    <a:pt x="345" y="214"/>
                  </a:cubicBezTo>
                  <a:cubicBezTo>
                    <a:pt x="334" y="213"/>
                    <a:pt x="334" y="213"/>
                    <a:pt x="334" y="213"/>
                  </a:cubicBezTo>
                  <a:cubicBezTo>
                    <a:pt x="334" y="208"/>
                    <a:pt x="333" y="202"/>
                    <a:pt x="332" y="197"/>
                  </a:cubicBezTo>
                  <a:cubicBezTo>
                    <a:pt x="331" y="196"/>
                    <a:pt x="330" y="193"/>
                    <a:pt x="330" y="189"/>
                  </a:cubicBezTo>
                  <a:cubicBezTo>
                    <a:pt x="328" y="190"/>
                    <a:pt x="327" y="190"/>
                    <a:pt x="325" y="191"/>
                  </a:cubicBezTo>
                  <a:cubicBezTo>
                    <a:pt x="325" y="191"/>
                    <a:pt x="317" y="187"/>
                    <a:pt x="316" y="179"/>
                  </a:cubicBezTo>
                  <a:cubicBezTo>
                    <a:pt x="314" y="170"/>
                    <a:pt x="318" y="162"/>
                    <a:pt x="313" y="160"/>
                  </a:cubicBezTo>
                  <a:cubicBezTo>
                    <a:pt x="309" y="158"/>
                    <a:pt x="292" y="160"/>
                    <a:pt x="290" y="166"/>
                  </a:cubicBezTo>
                  <a:cubicBezTo>
                    <a:pt x="288" y="172"/>
                    <a:pt x="286" y="184"/>
                    <a:pt x="290" y="189"/>
                  </a:cubicBezTo>
                  <a:cubicBezTo>
                    <a:pt x="294" y="194"/>
                    <a:pt x="306" y="205"/>
                    <a:pt x="296" y="202"/>
                  </a:cubicBezTo>
                  <a:cubicBezTo>
                    <a:pt x="285" y="198"/>
                    <a:pt x="272" y="196"/>
                    <a:pt x="265" y="202"/>
                  </a:cubicBezTo>
                  <a:cubicBezTo>
                    <a:pt x="258" y="208"/>
                    <a:pt x="245" y="221"/>
                    <a:pt x="246" y="221"/>
                  </a:cubicBezTo>
                  <a:cubicBezTo>
                    <a:pt x="246" y="221"/>
                    <a:pt x="222" y="222"/>
                    <a:pt x="222" y="229"/>
                  </a:cubicBezTo>
                  <a:cubicBezTo>
                    <a:pt x="223" y="235"/>
                    <a:pt x="223" y="244"/>
                    <a:pt x="215" y="245"/>
                  </a:cubicBezTo>
                  <a:cubicBezTo>
                    <a:pt x="206" y="245"/>
                    <a:pt x="195" y="248"/>
                    <a:pt x="183" y="250"/>
                  </a:cubicBezTo>
                  <a:cubicBezTo>
                    <a:pt x="172" y="252"/>
                    <a:pt x="173" y="257"/>
                    <a:pt x="159" y="258"/>
                  </a:cubicBezTo>
                  <a:cubicBezTo>
                    <a:pt x="146" y="259"/>
                    <a:pt x="144" y="265"/>
                    <a:pt x="157" y="268"/>
                  </a:cubicBezTo>
                  <a:cubicBezTo>
                    <a:pt x="170" y="270"/>
                    <a:pt x="189" y="279"/>
                    <a:pt x="191" y="289"/>
                  </a:cubicBezTo>
                  <a:cubicBezTo>
                    <a:pt x="192" y="299"/>
                    <a:pt x="191" y="310"/>
                    <a:pt x="186" y="320"/>
                  </a:cubicBezTo>
                  <a:cubicBezTo>
                    <a:pt x="183" y="327"/>
                    <a:pt x="163" y="322"/>
                    <a:pt x="151" y="322"/>
                  </a:cubicBezTo>
                  <a:cubicBezTo>
                    <a:pt x="139" y="321"/>
                    <a:pt x="115" y="316"/>
                    <a:pt x="106" y="321"/>
                  </a:cubicBezTo>
                  <a:cubicBezTo>
                    <a:pt x="96" y="325"/>
                    <a:pt x="98" y="347"/>
                    <a:pt x="102" y="358"/>
                  </a:cubicBezTo>
                  <a:cubicBezTo>
                    <a:pt x="105" y="368"/>
                    <a:pt x="101" y="374"/>
                    <a:pt x="97" y="377"/>
                  </a:cubicBezTo>
                  <a:cubicBezTo>
                    <a:pt x="93" y="381"/>
                    <a:pt x="92" y="391"/>
                    <a:pt x="97" y="396"/>
                  </a:cubicBezTo>
                  <a:cubicBezTo>
                    <a:pt x="102" y="400"/>
                    <a:pt x="107" y="411"/>
                    <a:pt x="111" y="412"/>
                  </a:cubicBezTo>
                  <a:cubicBezTo>
                    <a:pt x="115" y="413"/>
                    <a:pt x="128" y="409"/>
                    <a:pt x="133" y="415"/>
                  </a:cubicBezTo>
                  <a:cubicBezTo>
                    <a:pt x="138" y="421"/>
                    <a:pt x="143" y="435"/>
                    <a:pt x="146" y="431"/>
                  </a:cubicBezTo>
                  <a:cubicBezTo>
                    <a:pt x="149" y="428"/>
                    <a:pt x="153" y="413"/>
                    <a:pt x="158" y="417"/>
                  </a:cubicBezTo>
                  <a:cubicBezTo>
                    <a:pt x="163" y="420"/>
                    <a:pt x="175" y="416"/>
                    <a:pt x="183" y="415"/>
                  </a:cubicBezTo>
                  <a:cubicBezTo>
                    <a:pt x="192" y="414"/>
                    <a:pt x="197" y="402"/>
                    <a:pt x="206" y="397"/>
                  </a:cubicBezTo>
                  <a:cubicBezTo>
                    <a:pt x="214" y="391"/>
                    <a:pt x="209" y="391"/>
                    <a:pt x="206" y="384"/>
                  </a:cubicBezTo>
                  <a:cubicBezTo>
                    <a:pt x="203" y="377"/>
                    <a:pt x="214" y="370"/>
                    <a:pt x="221" y="362"/>
                  </a:cubicBezTo>
                  <a:cubicBezTo>
                    <a:pt x="227" y="354"/>
                    <a:pt x="240" y="361"/>
                    <a:pt x="243" y="352"/>
                  </a:cubicBezTo>
                  <a:cubicBezTo>
                    <a:pt x="245" y="343"/>
                    <a:pt x="246" y="328"/>
                    <a:pt x="253" y="329"/>
                  </a:cubicBezTo>
                  <a:cubicBezTo>
                    <a:pt x="261" y="331"/>
                    <a:pt x="272" y="336"/>
                    <a:pt x="278" y="337"/>
                  </a:cubicBezTo>
                  <a:cubicBezTo>
                    <a:pt x="285" y="337"/>
                    <a:pt x="299" y="325"/>
                    <a:pt x="302" y="323"/>
                  </a:cubicBezTo>
                  <a:cubicBezTo>
                    <a:pt x="306" y="321"/>
                    <a:pt x="320" y="323"/>
                    <a:pt x="323" y="333"/>
                  </a:cubicBezTo>
                  <a:cubicBezTo>
                    <a:pt x="325" y="343"/>
                    <a:pt x="341" y="356"/>
                    <a:pt x="345" y="359"/>
                  </a:cubicBezTo>
                  <a:cubicBezTo>
                    <a:pt x="349" y="361"/>
                    <a:pt x="374" y="371"/>
                    <a:pt x="378" y="375"/>
                  </a:cubicBezTo>
                  <a:cubicBezTo>
                    <a:pt x="381" y="378"/>
                    <a:pt x="387" y="388"/>
                    <a:pt x="390" y="398"/>
                  </a:cubicBezTo>
                  <a:cubicBezTo>
                    <a:pt x="392" y="407"/>
                    <a:pt x="403" y="418"/>
                    <a:pt x="404" y="410"/>
                  </a:cubicBezTo>
                  <a:cubicBezTo>
                    <a:pt x="404" y="402"/>
                    <a:pt x="393" y="376"/>
                    <a:pt x="400" y="378"/>
                  </a:cubicBezTo>
                  <a:cubicBezTo>
                    <a:pt x="406" y="379"/>
                    <a:pt x="413" y="376"/>
                    <a:pt x="413" y="376"/>
                  </a:cubicBezTo>
                  <a:cubicBezTo>
                    <a:pt x="413" y="376"/>
                    <a:pt x="395" y="361"/>
                    <a:pt x="388" y="357"/>
                  </a:cubicBezTo>
                  <a:cubicBezTo>
                    <a:pt x="382" y="354"/>
                    <a:pt x="370" y="346"/>
                    <a:pt x="363" y="335"/>
                  </a:cubicBezTo>
                  <a:cubicBezTo>
                    <a:pt x="357" y="324"/>
                    <a:pt x="343" y="321"/>
                    <a:pt x="344" y="310"/>
                  </a:cubicBezTo>
                  <a:cubicBezTo>
                    <a:pt x="344" y="299"/>
                    <a:pt x="357" y="306"/>
                    <a:pt x="365" y="315"/>
                  </a:cubicBezTo>
                  <a:cubicBezTo>
                    <a:pt x="373" y="324"/>
                    <a:pt x="392" y="338"/>
                    <a:pt x="399" y="346"/>
                  </a:cubicBezTo>
                  <a:cubicBezTo>
                    <a:pt x="405" y="354"/>
                    <a:pt x="416" y="358"/>
                    <a:pt x="419" y="368"/>
                  </a:cubicBezTo>
                  <a:cubicBezTo>
                    <a:pt x="422" y="378"/>
                    <a:pt x="431" y="390"/>
                    <a:pt x="434" y="394"/>
                  </a:cubicBezTo>
                  <a:cubicBezTo>
                    <a:pt x="436" y="399"/>
                    <a:pt x="440" y="435"/>
                    <a:pt x="443" y="440"/>
                  </a:cubicBezTo>
                  <a:cubicBezTo>
                    <a:pt x="446" y="446"/>
                    <a:pt x="461" y="429"/>
                    <a:pt x="465" y="425"/>
                  </a:cubicBezTo>
                  <a:cubicBezTo>
                    <a:pt x="469" y="421"/>
                    <a:pt x="477" y="419"/>
                    <a:pt x="477" y="410"/>
                  </a:cubicBezTo>
                  <a:cubicBezTo>
                    <a:pt x="478" y="401"/>
                    <a:pt x="466" y="394"/>
                    <a:pt x="463" y="390"/>
                  </a:cubicBezTo>
                  <a:cubicBezTo>
                    <a:pt x="459" y="387"/>
                    <a:pt x="471" y="384"/>
                    <a:pt x="475" y="380"/>
                  </a:cubicBezTo>
                  <a:cubicBezTo>
                    <a:pt x="479" y="376"/>
                    <a:pt x="486" y="369"/>
                    <a:pt x="490" y="375"/>
                  </a:cubicBezTo>
                  <a:cubicBezTo>
                    <a:pt x="494" y="382"/>
                    <a:pt x="494" y="409"/>
                    <a:pt x="496" y="413"/>
                  </a:cubicBezTo>
                  <a:cubicBezTo>
                    <a:pt x="498" y="418"/>
                    <a:pt x="515" y="425"/>
                    <a:pt x="519" y="431"/>
                  </a:cubicBezTo>
                  <a:cubicBezTo>
                    <a:pt x="522" y="437"/>
                    <a:pt x="537" y="440"/>
                    <a:pt x="539" y="437"/>
                  </a:cubicBezTo>
                  <a:cubicBezTo>
                    <a:pt x="541" y="434"/>
                    <a:pt x="555" y="440"/>
                    <a:pt x="558" y="441"/>
                  </a:cubicBezTo>
                  <a:cubicBezTo>
                    <a:pt x="561" y="443"/>
                    <a:pt x="571" y="440"/>
                    <a:pt x="577" y="438"/>
                  </a:cubicBezTo>
                  <a:cubicBezTo>
                    <a:pt x="584" y="437"/>
                    <a:pt x="590" y="430"/>
                    <a:pt x="589" y="445"/>
                  </a:cubicBezTo>
                  <a:cubicBezTo>
                    <a:pt x="589" y="459"/>
                    <a:pt x="588" y="481"/>
                    <a:pt x="580" y="491"/>
                  </a:cubicBezTo>
                  <a:cubicBezTo>
                    <a:pt x="573" y="502"/>
                    <a:pt x="576" y="508"/>
                    <a:pt x="568" y="507"/>
                  </a:cubicBezTo>
                  <a:cubicBezTo>
                    <a:pt x="564" y="507"/>
                    <a:pt x="561" y="507"/>
                    <a:pt x="558" y="509"/>
                  </a:cubicBezTo>
                  <a:cubicBezTo>
                    <a:pt x="555" y="503"/>
                    <a:pt x="551" y="498"/>
                    <a:pt x="546" y="500"/>
                  </a:cubicBezTo>
                  <a:cubicBezTo>
                    <a:pt x="537" y="503"/>
                    <a:pt x="524" y="502"/>
                    <a:pt x="516" y="515"/>
                  </a:cubicBezTo>
                  <a:cubicBezTo>
                    <a:pt x="508" y="528"/>
                    <a:pt x="505" y="529"/>
                    <a:pt x="503" y="525"/>
                  </a:cubicBezTo>
                  <a:cubicBezTo>
                    <a:pt x="501" y="520"/>
                    <a:pt x="527" y="502"/>
                    <a:pt x="523" y="496"/>
                  </a:cubicBezTo>
                  <a:cubicBezTo>
                    <a:pt x="519" y="490"/>
                    <a:pt x="499" y="492"/>
                    <a:pt x="488" y="491"/>
                  </a:cubicBezTo>
                  <a:cubicBezTo>
                    <a:pt x="476" y="491"/>
                    <a:pt x="467" y="481"/>
                    <a:pt x="458" y="479"/>
                  </a:cubicBezTo>
                  <a:cubicBezTo>
                    <a:pt x="449" y="476"/>
                    <a:pt x="445" y="499"/>
                    <a:pt x="437" y="511"/>
                  </a:cubicBezTo>
                  <a:cubicBezTo>
                    <a:pt x="428" y="522"/>
                    <a:pt x="414" y="503"/>
                    <a:pt x="405" y="503"/>
                  </a:cubicBezTo>
                  <a:cubicBezTo>
                    <a:pt x="397" y="503"/>
                    <a:pt x="381" y="487"/>
                    <a:pt x="381" y="487"/>
                  </a:cubicBezTo>
                  <a:cubicBezTo>
                    <a:pt x="381" y="487"/>
                    <a:pt x="365" y="479"/>
                    <a:pt x="359" y="479"/>
                  </a:cubicBezTo>
                  <a:cubicBezTo>
                    <a:pt x="352" y="478"/>
                    <a:pt x="338" y="463"/>
                    <a:pt x="335" y="463"/>
                  </a:cubicBezTo>
                  <a:cubicBezTo>
                    <a:pt x="331" y="463"/>
                    <a:pt x="320" y="452"/>
                    <a:pt x="328" y="448"/>
                  </a:cubicBezTo>
                  <a:cubicBezTo>
                    <a:pt x="335" y="443"/>
                    <a:pt x="351" y="454"/>
                    <a:pt x="343" y="428"/>
                  </a:cubicBezTo>
                  <a:cubicBezTo>
                    <a:pt x="334" y="403"/>
                    <a:pt x="309" y="407"/>
                    <a:pt x="303" y="410"/>
                  </a:cubicBezTo>
                  <a:cubicBezTo>
                    <a:pt x="296" y="413"/>
                    <a:pt x="248" y="411"/>
                    <a:pt x="244" y="410"/>
                  </a:cubicBezTo>
                  <a:cubicBezTo>
                    <a:pt x="240" y="410"/>
                    <a:pt x="212" y="421"/>
                    <a:pt x="203" y="426"/>
                  </a:cubicBezTo>
                  <a:cubicBezTo>
                    <a:pt x="195" y="430"/>
                    <a:pt x="179" y="436"/>
                    <a:pt x="175" y="438"/>
                  </a:cubicBezTo>
                  <a:cubicBezTo>
                    <a:pt x="171" y="440"/>
                    <a:pt x="150" y="433"/>
                    <a:pt x="141" y="438"/>
                  </a:cubicBezTo>
                  <a:cubicBezTo>
                    <a:pt x="130" y="446"/>
                    <a:pt x="119" y="458"/>
                    <a:pt x="116" y="458"/>
                  </a:cubicBezTo>
                  <a:cubicBezTo>
                    <a:pt x="113" y="458"/>
                    <a:pt x="104" y="466"/>
                    <a:pt x="98" y="484"/>
                  </a:cubicBezTo>
                  <a:cubicBezTo>
                    <a:pt x="92" y="502"/>
                    <a:pt x="99" y="517"/>
                    <a:pt x="88" y="523"/>
                  </a:cubicBezTo>
                  <a:cubicBezTo>
                    <a:pt x="77" y="529"/>
                    <a:pt x="53" y="538"/>
                    <a:pt x="45" y="548"/>
                  </a:cubicBezTo>
                  <a:cubicBezTo>
                    <a:pt x="37" y="557"/>
                    <a:pt x="31" y="595"/>
                    <a:pt x="20" y="611"/>
                  </a:cubicBezTo>
                  <a:cubicBezTo>
                    <a:pt x="10" y="627"/>
                    <a:pt x="20" y="641"/>
                    <a:pt x="22" y="651"/>
                  </a:cubicBezTo>
                  <a:cubicBezTo>
                    <a:pt x="25" y="661"/>
                    <a:pt x="32" y="679"/>
                    <a:pt x="20" y="696"/>
                  </a:cubicBezTo>
                  <a:cubicBezTo>
                    <a:pt x="9" y="713"/>
                    <a:pt x="10" y="722"/>
                    <a:pt x="5" y="723"/>
                  </a:cubicBezTo>
                  <a:cubicBezTo>
                    <a:pt x="0" y="724"/>
                    <a:pt x="10" y="729"/>
                    <a:pt x="12" y="741"/>
                  </a:cubicBezTo>
                  <a:cubicBezTo>
                    <a:pt x="14" y="753"/>
                    <a:pt x="3" y="765"/>
                    <a:pt x="22" y="776"/>
                  </a:cubicBezTo>
                  <a:cubicBezTo>
                    <a:pt x="42" y="787"/>
                    <a:pt x="60" y="788"/>
                    <a:pt x="65" y="802"/>
                  </a:cubicBezTo>
                  <a:cubicBezTo>
                    <a:pt x="70" y="817"/>
                    <a:pt x="86" y="850"/>
                    <a:pt x="86" y="850"/>
                  </a:cubicBezTo>
                  <a:cubicBezTo>
                    <a:pt x="86" y="850"/>
                    <a:pt x="104" y="869"/>
                    <a:pt x="113" y="877"/>
                  </a:cubicBezTo>
                  <a:cubicBezTo>
                    <a:pt x="122" y="885"/>
                    <a:pt x="125" y="880"/>
                    <a:pt x="128" y="872"/>
                  </a:cubicBezTo>
                  <a:cubicBezTo>
                    <a:pt x="130" y="864"/>
                    <a:pt x="142" y="862"/>
                    <a:pt x="156" y="862"/>
                  </a:cubicBezTo>
                  <a:cubicBezTo>
                    <a:pt x="170" y="862"/>
                    <a:pt x="180" y="866"/>
                    <a:pt x="194" y="863"/>
                  </a:cubicBezTo>
                  <a:cubicBezTo>
                    <a:pt x="208" y="860"/>
                    <a:pt x="218" y="840"/>
                    <a:pt x="223" y="837"/>
                  </a:cubicBezTo>
                  <a:cubicBezTo>
                    <a:pt x="228" y="835"/>
                    <a:pt x="248" y="831"/>
                    <a:pt x="261" y="841"/>
                  </a:cubicBezTo>
                  <a:cubicBezTo>
                    <a:pt x="273" y="850"/>
                    <a:pt x="271" y="863"/>
                    <a:pt x="278" y="871"/>
                  </a:cubicBezTo>
                  <a:cubicBezTo>
                    <a:pt x="284" y="879"/>
                    <a:pt x="296" y="874"/>
                    <a:pt x="305" y="866"/>
                  </a:cubicBezTo>
                  <a:cubicBezTo>
                    <a:pt x="314" y="857"/>
                    <a:pt x="310" y="861"/>
                    <a:pt x="320" y="868"/>
                  </a:cubicBezTo>
                  <a:cubicBezTo>
                    <a:pt x="330" y="874"/>
                    <a:pt x="335" y="881"/>
                    <a:pt x="325" y="892"/>
                  </a:cubicBezTo>
                  <a:cubicBezTo>
                    <a:pt x="315" y="903"/>
                    <a:pt x="321" y="919"/>
                    <a:pt x="314" y="935"/>
                  </a:cubicBezTo>
                  <a:cubicBezTo>
                    <a:pt x="308" y="952"/>
                    <a:pt x="319" y="951"/>
                    <a:pt x="329" y="958"/>
                  </a:cubicBezTo>
                  <a:cubicBezTo>
                    <a:pt x="340" y="964"/>
                    <a:pt x="346" y="1008"/>
                    <a:pt x="351" y="1016"/>
                  </a:cubicBezTo>
                  <a:cubicBezTo>
                    <a:pt x="357" y="1023"/>
                    <a:pt x="348" y="1046"/>
                    <a:pt x="354" y="1059"/>
                  </a:cubicBezTo>
                  <a:cubicBezTo>
                    <a:pt x="359" y="1072"/>
                    <a:pt x="362" y="1080"/>
                    <a:pt x="354" y="1087"/>
                  </a:cubicBezTo>
                  <a:cubicBezTo>
                    <a:pt x="346" y="1094"/>
                    <a:pt x="336" y="1107"/>
                    <a:pt x="334" y="1129"/>
                  </a:cubicBezTo>
                  <a:cubicBezTo>
                    <a:pt x="331" y="1150"/>
                    <a:pt x="335" y="1164"/>
                    <a:pt x="338" y="1171"/>
                  </a:cubicBezTo>
                  <a:cubicBezTo>
                    <a:pt x="341" y="1179"/>
                    <a:pt x="348" y="1198"/>
                    <a:pt x="352" y="1204"/>
                  </a:cubicBezTo>
                  <a:cubicBezTo>
                    <a:pt x="356" y="1211"/>
                    <a:pt x="371" y="1223"/>
                    <a:pt x="370" y="1234"/>
                  </a:cubicBezTo>
                  <a:cubicBezTo>
                    <a:pt x="370" y="1245"/>
                    <a:pt x="356" y="1263"/>
                    <a:pt x="359" y="1268"/>
                  </a:cubicBezTo>
                  <a:cubicBezTo>
                    <a:pt x="363" y="1274"/>
                    <a:pt x="365" y="1282"/>
                    <a:pt x="372" y="1290"/>
                  </a:cubicBezTo>
                  <a:cubicBezTo>
                    <a:pt x="379" y="1297"/>
                    <a:pt x="380" y="1312"/>
                    <a:pt x="380" y="1312"/>
                  </a:cubicBezTo>
                  <a:cubicBezTo>
                    <a:pt x="380" y="1312"/>
                    <a:pt x="381" y="1319"/>
                    <a:pt x="381" y="1329"/>
                  </a:cubicBezTo>
                  <a:cubicBezTo>
                    <a:pt x="380" y="1339"/>
                    <a:pt x="380" y="1345"/>
                    <a:pt x="389" y="1349"/>
                  </a:cubicBezTo>
                  <a:cubicBezTo>
                    <a:pt x="397" y="1353"/>
                    <a:pt x="402" y="1353"/>
                    <a:pt x="407" y="1349"/>
                  </a:cubicBezTo>
                  <a:cubicBezTo>
                    <a:pt x="412" y="1344"/>
                    <a:pt x="432" y="1334"/>
                    <a:pt x="443" y="1334"/>
                  </a:cubicBezTo>
                  <a:cubicBezTo>
                    <a:pt x="454" y="1334"/>
                    <a:pt x="470" y="1334"/>
                    <a:pt x="482" y="1325"/>
                  </a:cubicBezTo>
                  <a:cubicBezTo>
                    <a:pt x="494" y="1316"/>
                    <a:pt x="513" y="1291"/>
                    <a:pt x="520" y="1284"/>
                  </a:cubicBezTo>
                  <a:cubicBezTo>
                    <a:pt x="526" y="1277"/>
                    <a:pt x="541" y="1263"/>
                    <a:pt x="540" y="1255"/>
                  </a:cubicBezTo>
                  <a:cubicBezTo>
                    <a:pt x="540" y="1248"/>
                    <a:pt x="532" y="1236"/>
                    <a:pt x="539" y="1231"/>
                  </a:cubicBezTo>
                  <a:cubicBezTo>
                    <a:pt x="546" y="1227"/>
                    <a:pt x="568" y="1221"/>
                    <a:pt x="569" y="1215"/>
                  </a:cubicBezTo>
                  <a:cubicBezTo>
                    <a:pt x="571" y="1209"/>
                    <a:pt x="567" y="1185"/>
                    <a:pt x="566" y="1180"/>
                  </a:cubicBezTo>
                  <a:cubicBezTo>
                    <a:pt x="564" y="1175"/>
                    <a:pt x="571" y="1165"/>
                    <a:pt x="578" y="1154"/>
                  </a:cubicBezTo>
                  <a:cubicBezTo>
                    <a:pt x="586" y="1143"/>
                    <a:pt x="602" y="1130"/>
                    <a:pt x="605" y="1126"/>
                  </a:cubicBezTo>
                  <a:cubicBezTo>
                    <a:pt x="609" y="1121"/>
                    <a:pt x="623" y="1106"/>
                    <a:pt x="625" y="1092"/>
                  </a:cubicBezTo>
                  <a:cubicBezTo>
                    <a:pt x="628" y="1079"/>
                    <a:pt x="624" y="1062"/>
                    <a:pt x="628" y="1055"/>
                  </a:cubicBezTo>
                  <a:cubicBezTo>
                    <a:pt x="632" y="1047"/>
                    <a:pt x="630" y="1041"/>
                    <a:pt x="623" y="1033"/>
                  </a:cubicBezTo>
                  <a:cubicBezTo>
                    <a:pt x="617" y="1025"/>
                    <a:pt x="618" y="1006"/>
                    <a:pt x="616" y="1001"/>
                  </a:cubicBezTo>
                  <a:cubicBezTo>
                    <a:pt x="613" y="997"/>
                    <a:pt x="619" y="968"/>
                    <a:pt x="623" y="966"/>
                  </a:cubicBezTo>
                  <a:cubicBezTo>
                    <a:pt x="628" y="963"/>
                    <a:pt x="639" y="941"/>
                    <a:pt x="645" y="931"/>
                  </a:cubicBezTo>
                  <a:cubicBezTo>
                    <a:pt x="652" y="920"/>
                    <a:pt x="670" y="889"/>
                    <a:pt x="677" y="886"/>
                  </a:cubicBezTo>
                  <a:cubicBezTo>
                    <a:pt x="685" y="883"/>
                    <a:pt x="698" y="865"/>
                    <a:pt x="698" y="855"/>
                  </a:cubicBezTo>
                  <a:cubicBezTo>
                    <a:pt x="700" y="846"/>
                    <a:pt x="720" y="808"/>
                    <a:pt x="720" y="801"/>
                  </a:cubicBezTo>
                  <a:cubicBezTo>
                    <a:pt x="721" y="793"/>
                    <a:pt x="729" y="765"/>
                    <a:pt x="726" y="759"/>
                  </a:cubicBezTo>
                  <a:cubicBezTo>
                    <a:pt x="723" y="752"/>
                    <a:pt x="697" y="769"/>
                    <a:pt x="693" y="772"/>
                  </a:cubicBezTo>
                  <a:cubicBezTo>
                    <a:pt x="690" y="774"/>
                    <a:pt x="680" y="783"/>
                    <a:pt x="668" y="782"/>
                  </a:cubicBezTo>
                  <a:cubicBezTo>
                    <a:pt x="657" y="782"/>
                    <a:pt x="662" y="767"/>
                    <a:pt x="661" y="761"/>
                  </a:cubicBezTo>
                  <a:cubicBezTo>
                    <a:pt x="661" y="754"/>
                    <a:pt x="649" y="729"/>
                    <a:pt x="645" y="728"/>
                  </a:cubicBezTo>
                  <a:cubicBezTo>
                    <a:pt x="643" y="727"/>
                    <a:pt x="634" y="714"/>
                    <a:pt x="630" y="700"/>
                  </a:cubicBezTo>
                  <a:cubicBezTo>
                    <a:pt x="626" y="687"/>
                    <a:pt x="610" y="678"/>
                    <a:pt x="604" y="668"/>
                  </a:cubicBezTo>
                  <a:cubicBezTo>
                    <a:pt x="597" y="658"/>
                    <a:pt x="604" y="626"/>
                    <a:pt x="598" y="610"/>
                  </a:cubicBezTo>
                  <a:cubicBezTo>
                    <a:pt x="591" y="595"/>
                    <a:pt x="585" y="574"/>
                    <a:pt x="579" y="559"/>
                  </a:cubicBezTo>
                  <a:cubicBezTo>
                    <a:pt x="578" y="556"/>
                    <a:pt x="576" y="552"/>
                    <a:pt x="574" y="549"/>
                  </a:cubicBezTo>
                  <a:cubicBezTo>
                    <a:pt x="582" y="547"/>
                    <a:pt x="593" y="542"/>
                    <a:pt x="594" y="549"/>
                  </a:cubicBezTo>
                  <a:cubicBezTo>
                    <a:pt x="596" y="557"/>
                    <a:pt x="605" y="574"/>
                    <a:pt x="607" y="586"/>
                  </a:cubicBezTo>
                  <a:cubicBezTo>
                    <a:pt x="608" y="598"/>
                    <a:pt x="617" y="594"/>
                    <a:pt x="618" y="605"/>
                  </a:cubicBezTo>
                  <a:cubicBezTo>
                    <a:pt x="619" y="617"/>
                    <a:pt x="627" y="643"/>
                    <a:pt x="630" y="647"/>
                  </a:cubicBezTo>
                  <a:cubicBezTo>
                    <a:pt x="633" y="650"/>
                    <a:pt x="646" y="668"/>
                    <a:pt x="649" y="675"/>
                  </a:cubicBezTo>
                  <a:cubicBezTo>
                    <a:pt x="651" y="681"/>
                    <a:pt x="654" y="690"/>
                    <a:pt x="656" y="707"/>
                  </a:cubicBezTo>
                  <a:cubicBezTo>
                    <a:pt x="658" y="723"/>
                    <a:pt x="660" y="745"/>
                    <a:pt x="666" y="748"/>
                  </a:cubicBezTo>
                  <a:cubicBezTo>
                    <a:pt x="672" y="752"/>
                    <a:pt x="691" y="742"/>
                    <a:pt x="694" y="739"/>
                  </a:cubicBezTo>
                  <a:cubicBezTo>
                    <a:pt x="698" y="736"/>
                    <a:pt x="720" y="718"/>
                    <a:pt x="728" y="717"/>
                  </a:cubicBezTo>
                  <a:cubicBezTo>
                    <a:pt x="736" y="716"/>
                    <a:pt x="737" y="707"/>
                    <a:pt x="746" y="704"/>
                  </a:cubicBezTo>
                  <a:cubicBezTo>
                    <a:pt x="756" y="701"/>
                    <a:pt x="762" y="689"/>
                    <a:pt x="768" y="681"/>
                  </a:cubicBezTo>
                  <a:cubicBezTo>
                    <a:pt x="774" y="673"/>
                    <a:pt x="781" y="652"/>
                    <a:pt x="783" y="645"/>
                  </a:cubicBezTo>
                  <a:cubicBezTo>
                    <a:pt x="785" y="638"/>
                    <a:pt x="791" y="633"/>
                    <a:pt x="788" y="624"/>
                  </a:cubicBezTo>
                  <a:cubicBezTo>
                    <a:pt x="785" y="616"/>
                    <a:pt x="773" y="603"/>
                    <a:pt x="768" y="601"/>
                  </a:cubicBezTo>
                  <a:cubicBezTo>
                    <a:pt x="763" y="600"/>
                    <a:pt x="764" y="587"/>
                    <a:pt x="761" y="586"/>
                  </a:cubicBezTo>
                  <a:cubicBezTo>
                    <a:pt x="758" y="586"/>
                    <a:pt x="759" y="594"/>
                    <a:pt x="752" y="599"/>
                  </a:cubicBezTo>
                  <a:cubicBezTo>
                    <a:pt x="746" y="603"/>
                    <a:pt x="740" y="614"/>
                    <a:pt x="736" y="612"/>
                  </a:cubicBezTo>
                  <a:cubicBezTo>
                    <a:pt x="731" y="609"/>
                    <a:pt x="737" y="604"/>
                    <a:pt x="730" y="594"/>
                  </a:cubicBezTo>
                  <a:cubicBezTo>
                    <a:pt x="722" y="584"/>
                    <a:pt x="720" y="582"/>
                    <a:pt x="720" y="575"/>
                  </a:cubicBezTo>
                  <a:cubicBezTo>
                    <a:pt x="720" y="567"/>
                    <a:pt x="705" y="552"/>
                    <a:pt x="703" y="541"/>
                  </a:cubicBezTo>
                  <a:cubicBezTo>
                    <a:pt x="701" y="531"/>
                    <a:pt x="712" y="516"/>
                    <a:pt x="716" y="526"/>
                  </a:cubicBezTo>
                  <a:cubicBezTo>
                    <a:pt x="719" y="536"/>
                    <a:pt x="723" y="551"/>
                    <a:pt x="731" y="558"/>
                  </a:cubicBezTo>
                  <a:cubicBezTo>
                    <a:pt x="740" y="565"/>
                    <a:pt x="747" y="576"/>
                    <a:pt x="751" y="578"/>
                  </a:cubicBezTo>
                  <a:cubicBezTo>
                    <a:pt x="755" y="581"/>
                    <a:pt x="764" y="568"/>
                    <a:pt x="767" y="570"/>
                  </a:cubicBezTo>
                  <a:cubicBezTo>
                    <a:pt x="770" y="572"/>
                    <a:pt x="776" y="591"/>
                    <a:pt x="781" y="595"/>
                  </a:cubicBezTo>
                  <a:cubicBezTo>
                    <a:pt x="786" y="598"/>
                    <a:pt x="803" y="600"/>
                    <a:pt x="805" y="601"/>
                  </a:cubicBezTo>
                  <a:cubicBezTo>
                    <a:pt x="808" y="601"/>
                    <a:pt x="819" y="602"/>
                    <a:pt x="821" y="597"/>
                  </a:cubicBezTo>
                  <a:cubicBezTo>
                    <a:pt x="823" y="591"/>
                    <a:pt x="841" y="582"/>
                    <a:pt x="843" y="582"/>
                  </a:cubicBezTo>
                  <a:cubicBezTo>
                    <a:pt x="843" y="582"/>
                    <a:pt x="843" y="576"/>
                    <a:pt x="843" y="564"/>
                  </a:cubicBezTo>
                  <a:cubicBezTo>
                    <a:pt x="807" y="385"/>
                    <a:pt x="718" y="226"/>
                    <a:pt x="594" y="102"/>
                  </a:cubicBezTo>
                  <a:cubicBezTo>
                    <a:pt x="591" y="102"/>
                    <a:pt x="588" y="101"/>
                    <a:pt x="583" y="97"/>
                  </a:cubicBezTo>
                  <a:cubicBezTo>
                    <a:pt x="573" y="89"/>
                    <a:pt x="573" y="93"/>
                    <a:pt x="571" y="95"/>
                  </a:cubicBezTo>
                  <a:cubicBezTo>
                    <a:pt x="569" y="96"/>
                    <a:pt x="559" y="103"/>
                    <a:pt x="557" y="94"/>
                  </a:cubicBezTo>
                  <a:cubicBezTo>
                    <a:pt x="555" y="86"/>
                    <a:pt x="557" y="83"/>
                    <a:pt x="549" y="77"/>
                  </a:cubicBezTo>
                  <a:cubicBezTo>
                    <a:pt x="541" y="70"/>
                    <a:pt x="547" y="71"/>
                    <a:pt x="557" y="76"/>
                  </a:cubicBezTo>
                  <a:cubicBezTo>
                    <a:pt x="561" y="77"/>
                    <a:pt x="566" y="79"/>
                    <a:pt x="571" y="80"/>
                  </a:cubicBezTo>
                  <a:cubicBezTo>
                    <a:pt x="551" y="62"/>
                    <a:pt x="530" y="44"/>
                    <a:pt x="509" y="28"/>
                  </a:cubicBezTo>
                  <a:cubicBezTo>
                    <a:pt x="509" y="28"/>
                    <a:pt x="508" y="27"/>
                    <a:pt x="507" y="27"/>
                  </a:cubicBezTo>
                  <a:cubicBezTo>
                    <a:pt x="500" y="25"/>
                    <a:pt x="450" y="0"/>
                    <a:pt x="42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3651251" y="1798638"/>
              <a:ext cx="25400" cy="46038"/>
            </a:xfrm>
            <a:custGeom>
              <a:avLst/>
              <a:gdLst>
                <a:gd name="T0" fmla="*/ 4 w 15"/>
                <a:gd name="T1" fmla="*/ 25 h 26"/>
                <a:gd name="T2" fmla="*/ 4 w 15"/>
                <a:gd name="T3" fmla="*/ 25 h 26"/>
                <a:gd name="T4" fmla="*/ 15 w 15"/>
                <a:gd name="T5" fmla="*/ 26 h 26"/>
                <a:gd name="T6" fmla="*/ 7 w 15"/>
                <a:gd name="T7" fmla="*/ 10 h 26"/>
                <a:gd name="T8" fmla="*/ 2 w 15"/>
                <a:gd name="T9" fmla="*/ 0 h 26"/>
                <a:gd name="T10" fmla="*/ 0 w 15"/>
                <a:gd name="T11" fmla="*/ 1 h 26"/>
                <a:gd name="T12" fmla="*/ 2 w 15"/>
                <a:gd name="T13" fmla="*/ 9 h 26"/>
                <a:gd name="T14" fmla="*/ 4 w 15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4" y="25"/>
                  </a:moveTo>
                  <a:lnTo>
                    <a:pt x="4" y="25"/>
                  </a:lnTo>
                  <a:cubicBezTo>
                    <a:pt x="4" y="25"/>
                    <a:pt x="4" y="25"/>
                    <a:pt x="15" y="26"/>
                  </a:cubicBezTo>
                  <a:cubicBezTo>
                    <a:pt x="12" y="26"/>
                    <a:pt x="8" y="9"/>
                    <a:pt x="7" y="10"/>
                  </a:cubicBezTo>
                  <a:cubicBezTo>
                    <a:pt x="5" y="10"/>
                    <a:pt x="3" y="1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5"/>
                    <a:pt x="1" y="8"/>
                    <a:pt x="2" y="9"/>
                  </a:cubicBezTo>
                  <a:cubicBezTo>
                    <a:pt x="3" y="14"/>
                    <a:pt x="4" y="20"/>
                    <a:pt x="4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953378" y="3040744"/>
            <a:ext cx="4045261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96281" y="3300812"/>
            <a:ext cx="3998112" cy="74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60000"/>
              </a:lnSpc>
            </a:pPr>
            <a:r>
              <a:rPr lang="en-US" sz="5333" spc="-27" dirty="0">
                <a:solidFill>
                  <a:srgbClr val="FFFFFF"/>
                </a:solidFill>
                <a:cs typeface="Century Gothic"/>
              </a:rPr>
              <a:t>69%</a:t>
            </a:r>
          </a:p>
          <a:p>
            <a:pPr algn="r">
              <a:lnSpc>
                <a:spcPct val="60000"/>
              </a:lnSpc>
            </a:pPr>
            <a:r>
              <a:rPr lang="es-PE" sz="1600" spc="-27" dirty="0">
                <a:solidFill>
                  <a:srgbClr val="FFFFFF"/>
                </a:solidFill>
                <a:cs typeface="Calibri Light"/>
              </a:rPr>
              <a:t>No pagan su primera cuota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79135" y="2247170"/>
            <a:ext cx="4149644" cy="74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60000"/>
              </a:lnSpc>
            </a:pPr>
            <a:r>
              <a:rPr lang="en-US" sz="5333" spc="-27" dirty="0">
                <a:solidFill>
                  <a:srgbClr val="FFFFFF"/>
                </a:solidFill>
                <a:cs typeface="Century Gothic"/>
              </a:rPr>
              <a:t>31%</a:t>
            </a:r>
          </a:p>
          <a:p>
            <a:pPr algn="r">
              <a:lnSpc>
                <a:spcPct val="60000"/>
              </a:lnSpc>
            </a:pPr>
            <a:r>
              <a:rPr lang="es-PE" sz="1600" spc="-27" dirty="0">
                <a:solidFill>
                  <a:srgbClr val="FFFFFF"/>
                </a:solidFill>
                <a:cs typeface="Calibri Light"/>
              </a:rPr>
              <a:t> Aceptados pagan su primera cuota</a:t>
            </a:r>
          </a:p>
        </p:txBody>
      </p:sp>
    </p:spTree>
    <p:extLst>
      <p:ext uri="{BB962C8B-B14F-4D97-AF65-F5344CB8AC3E}">
        <p14:creationId xmlns:p14="http://schemas.microsoft.com/office/powerpoint/2010/main" val="387491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111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7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8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111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1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12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111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5" dur="9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16" dur="9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1" grpId="0"/>
          <p:bldP spid="12" grpId="0"/>
          <p:bldP spid="25" grpId="0" animBg="1"/>
          <p:bldP spid="28" grpId="0" animBg="1"/>
          <p:bldP spid="35" grpId="0" animBg="1"/>
          <p:bldP spid="36" grpId="0"/>
          <p:bldP spid="37" grpId="0"/>
          <p:bldP spid="29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1" grpId="0"/>
          <p:bldP spid="12" grpId="0"/>
          <p:bldP spid="25" grpId="0" animBg="1"/>
          <p:bldP spid="28" grpId="0" animBg="1"/>
          <p:bldP spid="35" grpId="0" animBg="1"/>
          <p:bldP spid="36" grpId="0"/>
          <p:bldP spid="37" grpId="0"/>
          <p:bldP spid="29" grpId="0"/>
          <p:bldP spid="3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Tiempo de Posicionamiento Laboral (en días)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u="sng" dirty="0"/>
              <a:t>Corto Tiempo:</a:t>
            </a:r>
            <a:r>
              <a:rPr lang="es-PE" dirty="0"/>
              <a:t> Se consigue empleo en menos de 81 días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027700"/>
              </p:ext>
            </p:extLst>
          </p:nvPr>
        </p:nvGraphicFramePr>
        <p:xfrm>
          <a:off x="4439099" y="1600202"/>
          <a:ext cx="3251200" cy="264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77062"/>
              </p:ext>
            </p:extLst>
          </p:nvPr>
        </p:nvGraphicFramePr>
        <p:xfrm>
          <a:off x="8054453" y="1600202"/>
          <a:ext cx="3251200" cy="264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5237" y="4241801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kern="900" spc="-67" dirty="0"/>
              <a:t>Mínimo</a:t>
            </a:r>
          </a:p>
          <a:p>
            <a:pPr algn="ctr"/>
            <a:r>
              <a:rPr lang="es-PE" sz="1600" dirty="0"/>
              <a:t>Perfil: Full-</a:t>
            </a:r>
            <a:r>
              <a:rPr lang="es-PE" sz="1600" dirty="0" err="1"/>
              <a:t>Stack</a:t>
            </a:r>
            <a:endParaRPr lang="es-P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04945" y="4241801"/>
            <a:ext cx="1719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kern="900" spc="-67" dirty="0"/>
              <a:t>Mediana</a:t>
            </a:r>
          </a:p>
          <a:p>
            <a:pPr algn="ctr"/>
            <a:r>
              <a:rPr lang="es-PE" sz="1600" dirty="0"/>
              <a:t>Perfil: Full-</a:t>
            </a:r>
            <a:r>
              <a:rPr lang="es-PE" sz="1600" dirty="0" err="1"/>
              <a:t>Stack</a:t>
            </a:r>
            <a:endParaRPr lang="es-P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68775" y="4241801"/>
            <a:ext cx="162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kern="900" spc="-67" dirty="0"/>
              <a:t>Máximo</a:t>
            </a:r>
          </a:p>
          <a:p>
            <a:pPr algn="ctr"/>
            <a:r>
              <a:rPr lang="es-PE" sz="1600" dirty="0"/>
              <a:t>Perfil: Full-</a:t>
            </a:r>
            <a:r>
              <a:rPr lang="es-PE" sz="1600" dirty="0" err="1"/>
              <a:t>Stack</a:t>
            </a:r>
            <a:endParaRPr lang="es-P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0190" y="2522620"/>
            <a:ext cx="79265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kern="900" spc="-67" dirty="0"/>
              <a:t>15</a:t>
            </a:r>
            <a:endParaRPr lang="en-US" sz="2667" dirty="0"/>
          </a:p>
        </p:txBody>
      </p:sp>
      <p:sp>
        <p:nvSpPr>
          <p:cNvPr id="13" name="TextBox 12"/>
          <p:cNvSpPr txBox="1"/>
          <p:nvPr/>
        </p:nvSpPr>
        <p:spPr>
          <a:xfrm>
            <a:off x="5668373" y="2522620"/>
            <a:ext cx="79265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kern="900" spc="-67" dirty="0"/>
              <a:t>81</a:t>
            </a:r>
            <a:endParaRPr lang="en-US" sz="2667" dirty="0"/>
          </a:p>
        </p:txBody>
      </p:sp>
      <p:sp>
        <p:nvSpPr>
          <p:cNvPr id="14" name="TextBox 13"/>
          <p:cNvSpPr txBox="1"/>
          <p:nvPr/>
        </p:nvSpPr>
        <p:spPr>
          <a:xfrm>
            <a:off x="9131732" y="2522620"/>
            <a:ext cx="109664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kern="900" spc="-67" dirty="0"/>
              <a:t>276</a:t>
            </a:r>
            <a:endParaRPr lang="en-US" sz="2667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6056"/>
              </p:ext>
            </p:extLst>
          </p:nvPr>
        </p:nvGraphicFramePr>
        <p:xfrm>
          <a:off x="914400" y="1576314"/>
          <a:ext cx="32512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907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 txBox="1">
            <a:spLocks/>
          </p:cNvSpPr>
          <p:nvPr/>
        </p:nvSpPr>
        <p:spPr>
          <a:xfrm>
            <a:off x="1138018" y="3140968"/>
            <a:ext cx="58947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5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800" spc="-1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9306" indent="-230712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900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64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5089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400" dirty="0"/>
              <a:t>Sin perfil definido, encuentran trabajo en corto tiempo un 64%</a:t>
            </a:r>
          </a:p>
        </p:txBody>
      </p:sp>
      <p:sp>
        <p:nvSpPr>
          <p:cNvPr id="6" name="Freeform 12"/>
          <p:cNvSpPr>
            <a:spLocks noEditPoints="1"/>
          </p:cNvSpPr>
          <p:nvPr/>
        </p:nvSpPr>
        <p:spPr bwMode="auto">
          <a:xfrm>
            <a:off x="1230779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2023529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2"/>
          <p:cNvSpPr>
            <a:spLocks noEditPoints="1"/>
          </p:cNvSpPr>
          <p:nvPr/>
        </p:nvSpPr>
        <p:spPr bwMode="auto">
          <a:xfrm>
            <a:off x="2816278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609027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4401777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5194526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987275" y="3506587"/>
            <a:ext cx="691441" cy="1377873"/>
          </a:xfrm>
          <a:custGeom>
            <a:avLst/>
            <a:gdLst>
              <a:gd name="T0" fmla="*/ 58 w 117"/>
              <a:gd name="T1" fmla="*/ 41 h 238"/>
              <a:gd name="T2" fmla="*/ 79 w 117"/>
              <a:gd name="T3" fmla="*/ 20 h 238"/>
              <a:gd name="T4" fmla="*/ 58 w 117"/>
              <a:gd name="T5" fmla="*/ 0 h 238"/>
              <a:gd name="T6" fmla="*/ 38 w 117"/>
              <a:gd name="T7" fmla="*/ 20 h 238"/>
              <a:gd name="T8" fmla="*/ 58 w 117"/>
              <a:gd name="T9" fmla="*/ 41 h 238"/>
              <a:gd name="T10" fmla="*/ 116 w 117"/>
              <a:gd name="T11" fmla="*/ 134 h 238"/>
              <a:gd name="T12" fmla="*/ 92 w 117"/>
              <a:gd name="T13" fmla="*/ 65 h 238"/>
              <a:gd name="T14" fmla="*/ 58 w 117"/>
              <a:gd name="T15" fmla="*/ 51 h 238"/>
              <a:gd name="T16" fmla="*/ 25 w 117"/>
              <a:gd name="T17" fmla="*/ 65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5 w 117"/>
              <a:gd name="T25" fmla="*/ 91 h 238"/>
              <a:gd name="T26" fmla="*/ 31 w 117"/>
              <a:gd name="T27" fmla="*/ 231 h 238"/>
              <a:gd name="T28" fmla="*/ 40 w 117"/>
              <a:gd name="T29" fmla="*/ 238 h 238"/>
              <a:gd name="T30" fmla="*/ 49 w 117"/>
              <a:gd name="T31" fmla="*/ 231 h 238"/>
              <a:gd name="T32" fmla="*/ 58 w 117"/>
              <a:gd name="T33" fmla="*/ 149 h 238"/>
              <a:gd name="T34" fmla="*/ 68 w 117"/>
              <a:gd name="T35" fmla="*/ 231 h 238"/>
              <a:gd name="T36" fmla="*/ 77 w 117"/>
              <a:gd name="T37" fmla="*/ 238 h 238"/>
              <a:gd name="T38" fmla="*/ 85 w 117"/>
              <a:gd name="T39" fmla="*/ 231 h 238"/>
              <a:gd name="T40" fmla="*/ 82 w 117"/>
              <a:gd name="T41" fmla="*/ 91 h 238"/>
              <a:gd name="T42" fmla="*/ 103 w 117"/>
              <a:gd name="T43" fmla="*/ 139 h 238"/>
              <a:gd name="T44" fmla="*/ 112 w 117"/>
              <a:gd name="T45" fmla="*/ 142 h 238"/>
              <a:gd name="T46" fmla="*/ 116 w 117"/>
              <a:gd name="T4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7" h="238">
                <a:moveTo>
                  <a:pt x="58" y="41"/>
                </a:moveTo>
                <a:cubicBezTo>
                  <a:pt x="70" y="41"/>
                  <a:pt x="79" y="32"/>
                  <a:pt x="79" y="20"/>
                </a:cubicBezTo>
                <a:cubicBezTo>
                  <a:pt x="79" y="9"/>
                  <a:pt x="70" y="0"/>
                  <a:pt x="58" y="0"/>
                </a:cubicBezTo>
                <a:cubicBezTo>
                  <a:pt x="47" y="0"/>
                  <a:pt x="38" y="9"/>
                  <a:pt x="38" y="20"/>
                </a:cubicBezTo>
                <a:cubicBezTo>
                  <a:pt x="38" y="32"/>
                  <a:pt x="47" y="41"/>
                  <a:pt x="58" y="41"/>
                </a:cubicBezTo>
                <a:close/>
                <a:moveTo>
                  <a:pt x="116" y="134"/>
                </a:moveTo>
                <a:cubicBezTo>
                  <a:pt x="116" y="135"/>
                  <a:pt x="96" y="73"/>
                  <a:pt x="92" y="65"/>
                </a:cubicBezTo>
                <a:cubicBezTo>
                  <a:pt x="88" y="56"/>
                  <a:pt x="79" y="51"/>
                  <a:pt x="58" y="51"/>
                </a:cubicBezTo>
                <a:cubicBezTo>
                  <a:pt x="38" y="51"/>
                  <a:pt x="29" y="56"/>
                  <a:pt x="25" y="65"/>
                </a:cubicBezTo>
                <a:cubicBezTo>
                  <a:pt x="20" y="73"/>
                  <a:pt x="1" y="135"/>
                  <a:pt x="1" y="134"/>
                </a:cubicBezTo>
                <a:cubicBezTo>
                  <a:pt x="0" y="137"/>
                  <a:pt x="2" y="141"/>
                  <a:pt x="5" y="142"/>
                </a:cubicBezTo>
                <a:cubicBezTo>
                  <a:pt x="9" y="143"/>
                  <a:pt x="12" y="142"/>
                  <a:pt x="14" y="139"/>
                </a:cubicBezTo>
                <a:cubicBezTo>
                  <a:pt x="35" y="91"/>
                  <a:pt x="35" y="91"/>
                  <a:pt x="35" y="91"/>
                </a:cubicBezTo>
                <a:cubicBezTo>
                  <a:pt x="35" y="91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8" y="235"/>
                  <a:pt x="49" y="231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5" y="231"/>
                </a:cubicBezTo>
                <a:cubicBezTo>
                  <a:pt x="85" y="231"/>
                  <a:pt x="82" y="91"/>
                  <a:pt x="82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2"/>
                  <a:pt x="108" y="143"/>
                  <a:pt x="112" y="142"/>
                </a:cubicBezTo>
                <a:cubicBezTo>
                  <a:pt x="115" y="141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44352" y="4028842"/>
            <a:ext cx="1284326" cy="859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/>
              <a:t>64%</a:t>
            </a:r>
          </a:p>
          <a:p>
            <a:pPr algn="ctr">
              <a:lnSpc>
                <a:spcPct val="80000"/>
              </a:lnSpc>
            </a:pPr>
            <a:r>
              <a:rPr lang="en-US" sz="1800" dirty="0"/>
              <a:t>Sin </a:t>
            </a:r>
            <a:r>
              <a:rPr lang="en-US" sz="1800" dirty="0" err="1"/>
              <a:t>Perfil</a:t>
            </a:r>
            <a:endParaRPr lang="en-US" sz="1800" dirty="0"/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8342905" y="1268760"/>
            <a:ext cx="691530" cy="1408994"/>
          </a:xfrm>
          <a:custGeom>
            <a:avLst/>
            <a:gdLst>
              <a:gd name="T0" fmla="*/ 59 w 117"/>
              <a:gd name="T1" fmla="*/ 41 h 238"/>
              <a:gd name="T2" fmla="*/ 79 w 117"/>
              <a:gd name="T3" fmla="*/ 21 h 238"/>
              <a:gd name="T4" fmla="*/ 59 w 117"/>
              <a:gd name="T5" fmla="*/ 0 h 238"/>
              <a:gd name="T6" fmla="*/ 38 w 117"/>
              <a:gd name="T7" fmla="*/ 21 h 238"/>
              <a:gd name="T8" fmla="*/ 59 w 117"/>
              <a:gd name="T9" fmla="*/ 41 h 238"/>
              <a:gd name="T10" fmla="*/ 116 w 117"/>
              <a:gd name="T11" fmla="*/ 134 h 238"/>
              <a:gd name="T12" fmla="*/ 92 w 117"/>
              <a:gd name="T13" fmla="*/ 64 h 238"/>
              <a:gd name="T14" fmla="*/ 59 w 117"/>
              <a:gd name="T15" fmla="*/ 51 h 238"/>
              <a:gd name="T16" fmla="*/ 25 w 117"/>
              <a:gd name="T17" fmla="*/ 64 h 238"/>
              <a:gd name="T18" fmla="*/ 1 w 117"/>
              <a:gd name="T19" fmla="*/ 134 h 238"/>
              <a:gd name="T20" fmla="*/ 5 w 117"/>
              <a:gd name="T21" fmla="*/ 142 h 238"/>
              <a:gd name="T22" fmla="*/ 14 w 117"/>
              <a:gd name="T23" fmla="*/ 139 h 238"/>
              <a:gd name="T24" fmla="*/ 34 w 117"/>
              <a:gd name="T25" fmla="*/ 91 h 238"/>
              <a:gd name="T26" fmla="*/ 20 w 117"/>
              <a:gd name="T27" fmla="*/ 175 h 238"/>
              <a:gd name="T28" fmla="*/ 33 w 117"/>
              <a:gd name="T29" fmla="*/ 175 h 238"/>
              <a:gd name="T30" fmla="*/ 31 w 117"/>
              <a:gd name="T31" fmla="*/ 231 h 238"/>
              <a:gd name="T32" fmla="*/ 40 w 117"/>
              <a:gd name="T33" fmla="*/ 238 h 238"/>
              <a:gd name="T34" fmla="*/ 49 w 117"/>
              <a:gd name="T35" fmla="*/ 231 h 238"/>
              <a:gd name="T36" fmla="*/ 55 w 117"/>
              <a:gd name="T37" fmla="*/ 175 h 238"/>
              <a:gd name="T38" fmla="*/ 62 w 117"/>
              <a:gd name="T39" fmla="*/ 175 h 238"/>
              <a:gd name="T40" fmla="*/ 68 w 117"/>
              <a:gd name="T41" fmla="*/ 231 h 238"/>
              <a:gd name="T42" fmla="*/ 77 w 117"/>
              <a:gd name="T43" fmla="*/ 238 h 238"/>
              <a:gd name="T44" fmla="*/ 86 w 117"/>
              <a:gd name="T45" fmla="*/ 231 h 238"/>
              <a:gd name="T46" fmla="*/ 84 w 117"/>
              <a:gd name="T47" fmla="*/ 175 h 238"/>
              <a:gd name="T48" fmla="*/ 97 w 117"/>
              <a:gd name="T49" fmla="*/ 175 h 238"/>
              <a:gd name="T50" fmla="*/ 83 w 117"/>
              <a:gd name="T51" fmla="*/ 91 h 238"/>
              <a:gd name="T52" fmla="*/ 103 w 117"/>
              <a:gd name="T53" fmla="*/ 139 h 238"/>
              <a:gd name="T54" fmla="*/ 112 w 117"/>
              <a:gd name="T55" fmla="*/ 142 h 238"/>
              <a:gd name="T56" fmla="*/ 116 w 117"/>
              <a:gd name="T57" fmla="*/ 13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" h="238">
                <a:moveTo>
                  <a:pt x="59" y="41"/>
                </a:moveTo>
                <a:cubicBezTo>
                  <a:pt x="70" y="41"/>
                  <a:pt x="79" y="32"/>
                  <a:pt x="79" y="21"/>
                </a:cubicBezTo>
                <a:cubicBezTo>
                  <a:pt x="79" y="9"/>
                  <a:pt x="70" y="0"/>
                  <a:pt x="59" y="0"/>
                </a:cubicBezTo>
                <a:cubicBezTo>
                  <a:pt x="47" y="0"/>
                  <a:pt x="38" y="9"/>
                  <a:pt x="38" y="21"/>
                </a:cubicBezTo>
                <a:cubicBezTo>
                  <a:pt x="38" y="32"/>
                  <a:pt x="47" y="41"/>
                  <a:pt x="59" y="41"/>
                </a:cubicBezTo>
                <a:close/>
                <a:moveTo>
                  <a:pt x="116" y="134"/>
                </a:moveTo>
                <a:cubicBezTo>
                  <a:pt x="116" y="134"/>
                  <a:pt x="96" y="73"/>
                  <a:pt x="92" y="64"/>
                </a:cubicBezTo>
                <a:cubicBezTo>
                  <a:pt x="88" y="56"/>
                  <a:pt x="79" y="51"/>
                  <a:pt x="59" y="51"/>
                </a:cubicBezTo>
                <a:cubicBezTo>
                  <a:pt x="38" y="51"/>
                  <a:pt x="29" y="56"/>
                  <a:pt x="25" y="64"/>
                </a:cubicBezTo>
                <a:cubicBezTo>
                  <a:pt x="21" y="73"/>
                  <a:pt x="1" y="134"/>
                  <a:pt x="1" y="134"/>
                </a:cubicBezTo>
                <a:cubicBezTo>
                  <a:pt x="0" y="137"/>
                  <a:pt x="2" y="140"/>
                  <a:pt x="5" y="142"/>
                </a:cubicBezTo>
                <a:cubicBezTo>
                  <a:pt x="9" y="143"/>
                  <a:pt x="12" y="141"/>
                  <a:pt x="14" y="139"/>
                </a:cubicBezTo>
                <a:cubicBezTo>
                  <a:pt x="34" y="91"/>
                  <a:pt x="34" y="91"/>
                  <a:pt x="34" y="91"/>
                </a:cubicBezTo>
                <a:cubicBezTo>
                  <a:pt x="20" y="175"/>
                  <a:pt x="20" y="175"/>
                  <a:pt x="20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3" y="175"/>
                  <a:pt x="32" y="231"/>
                  <a:pt x="31" y="231"/>
                </a:cubicBezTo>
                <a:cubicBezTo>
                  <a:pt x="32" y="235"/>
                  <a:pt x="36" y="238"/>
                  <a:pt x="40" y="238"/>
                </a:cubicBezTo>
                <a:cubicBezTo>
                  <a:pt x="45" y="238"/>
                  <a:pt x="49" y="235"/>
                  <a:pt x="49" y="231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8" y="231"/>
                  <a:pt x="68" y="231"/>
                  <a:pt x="68" y="231"/>
                </a:cubicBezTo>
                <a:cubicBezTo>
                  <a:pt x="68" y="235"/>
                  <a:pt x="72" y="238"/>
                  <a:pt x="77" y="238"/>
                </a:cubicBezTo>
                <a:cubicBezTo>
                  <a:pt x="81" y="238"/>
                  <a:pt x="85" y="235"/>
                  <a:pt x="86" y="231"/>
                </a:cubicBezTo>
                <a:cubicBezTo>
                  <a:pt x="85" y="231"/>
                  <a:pt x="84" y="175"/>
                  <a:pt x="84" y="175"/>
                </a:cubicBezTo>
                <a:cubicBezTo>
                  <a:pt x="97" y="175"/>
                  <a:pt x="97" y="175"/>
                  <a:pt x="97" y="175"/>
                </a:cubicBezTo>
                <a:cubicBezTo>
                  <a:pt x="83" y="91"/>
                  <a:pt x="83" y="91"/>
                  <a:pt x="83" y="91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5" y="141"/>
                  <a:pt x="108" y="143"/>
                  <a:pt x="112" y="142"/>
                </a:cubicBezTo>
                <a:cubicBezTo>
                  <a:pt x="115" y="140"/>
                  <a:pt x="117" y="137"/>
                  <a:pt x="116" y="134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31654" y="1823968"/>
            <a:ext cx="1606530" cy="859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dirty="0"/>
              <a:t>100%</a:t>
            </a:r>
          </a:p>
          <a:p>
            <a:pPr algn="ctr">
              <a:lnSpc>
                <a:spcPct val="80000"/>
              </a:lnSpc>
            </a:pPr>
            <a:r>
              <a:rPr lang="en-US" sz="1800" dirty="0" err="1"/>
              <a:t>DevOPS</a:t>
            </a:r>
            <a:endParaRPr lang="en-US" sz="1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30779" y="3506587"/>
            <a:ext cx="7826190" cy="1377873"/>
            <a:chOff x="914397" y="4023189"/>
            <a:chExt cx="7826190" cy="1377873"/>
          </a:xfrm>
        </p:grpSpPr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646364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725639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8049146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408539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EditPoints="1"/>
            </p:cNvSpPr>
            <p:nvPr/>
          </p:nvSpPr>
          <p:spPr bwMode="auto">
            <a:xfrm>
              <a:off x="487814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567089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329264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91439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170714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EditPoints="1"/>
            </p:cNvSpPr>
            <p:nvPr/>
          </p:nvSpPr>
          <p:spPr bwMode="auto">
            <a:xfrm>
              <a:off x="2499897" y="4023189"/>
              <a:ext cx="691441" cy="1377873"/>
            </a:xfrm>
            <a:custGeom>
              <a:avLst/>
              <a:gdLst>
                <a:gd name="T0" fmla="*/ 58 w 117"/>
                <a:gd name="T1" fmla="*/ 41 h 238"/>
                <a:gd name="T2" fmla="*/ 79 w 117"/>
                <a:gd name="T3" fmla="*/ 20 h 238"/>
                <a:gd name="T4" fmla="*/ 58 w 117"/>
                <a:gd name="T5" fmla="*/ 0 h 238"/>
                <a:gd name="T6" fmla="*/ 38 w 117"/>
                <a:gd name="T7" fmla="*/ 20 h 238"/>
                <a:gd name="T8" fmla="*/ 58 w 117"/>
                <a:gd name="T9" fmla="*/ 41 h 238"/>
                <a:gd name="T10" fmla="*/ 116 w 117"/>
                <a:gd name="T11" fmla="*/ 134 h 238"/>
                <a:gd name="T12" fmla="*/ 92 w 117"/>
                <a:gd name="T13" fmla="*/ 65 h 238"/>
                <a:gd name="T14" fmla="*/ 58 w 117"/>
                <a:gd name="T15" fmla="*/ 51 h 238"/>
                <a:gd name="T16" fmla="*/ 25 w 117"/>
                <a:gd name="T17" fmla="*/ 65 h 238"/>
                <a:gd name="T18" fmla="*/ 1 w 117"/>
                <a:gd name="T19" fmla="*/ 134 h 238"/>
                <a:gd name="T20" fmla="*/ 5 w 117"/>
                <a:gd name="T21" fmla="*/ 142 h 238"/>
                <a:gd name="T22" fmla="*/ 14 w 117"/>
                <a:gd name="T23" fmla="*/ 139 h 238"/>
                <a:gd name="T24" fmla="*/ 35 w 117"/>
                <a:gd name="T25" fmla="*/ 91 h 238"/>
                <a:gd name="T26" fmla="*/ 31 w 117"/>
                <a:gd name="T27" fmla="*/ 231 h 238"/>
                <a:gd name="T28" fmla="*/ 40 w 117"/>
                <a:gd name="T29" fmla="*/ 238 h 238"/>
                <a:gd name="T30" fmla="*/ 49 w 117"/>
                <a:gd name="T31" fmla="*/ 231 h 238"/>
                <a:gd name="T32" fmla="*/ 58 w 117"/>
                <a:gd name="T33" fmla="*/ 149 h 238"/>
                <a:gd name="T34" fmla="*/ 68 w 117"/>
                <a:gd name="T35" fmla="*/ 231 h 238"/>
                <a:gd name="T36" fmla="*/ 77 w 117"/>
                <a:gd name="T37" fmla="*/ 238 h 238"/>
                <a:gd name="T38" fmla="*/ 85 w 117"/>
                <a:gd name="T39" fmla="*/ 231 h 238"/>
                <a:gd name="T40" fmla="*/ 82 w 117"/>
                <a:gd name="T41" fmla="*/ 91 h 238"/>
                <a:gd name="T42" fmla="*/ 103 w 117"/>
                <a:gd name="T43" fmla="*/ 139 h 238"/>
                <a:gd name="T44" fmla="*/ 112 w 117"/>
                <a:gd name="T45" fmla="*/ 142 h 238"/>
                <a:gd name="T46" fmla="*/ 116 w 117"/>
                <a:gd name="T47" fmla="*/ 1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38">
                  <a:moveTo>
                    <a:pt x="58" y="41"/>
                  </a:moveTo>
                  <a:cubicBezTo>
                    <a:pt x="70" y="41"/>
                    <a:pt x="79" y="32"/>
                    <a:pt x="79" y="20"/>
                  </a:cubicBezTo>
                  <a:cubicBezTo>
                    <a:pt x="79" y="9"/>
                    <a:pt x="70" y="0"/>
                    <a:pt x="58" y="0"/>
                  </a:cubicBezTo>
                  <a:cubicBezTo>
                    <a:pt x="47" y="0"/>
                    <a:pt x="38" y="9"/>
                    <a:pt x="38" y="20"/>
                  </a:cubicBezTo>
                  <a:cubicBezTo>
                    <a:pt x="38" y="32"/>
                    <a:pt x="47" y="41"/>
                    <a:pt x="58" y="41"/>
                  </a:cubicBezTo>
                  <a:close/>
                  <a:moveTo>
                    <a:pt x="116" y="134"/>
                  </a:moveTo>
                  <a:cubicBezTo>
                    <a:pt x="116" y="135"/>
                    <a:pt x="96" y="73"/>
                    <a:pt x="92" y="65"/>
                  </a:cubicBezTo>
                  <a:cubicBezTo>
                    <a:pt x="88" y="56"/>
                    <a:pt x="79" y="51"/>
                    <a:pt x="58" y="51"/>
                  </a:cubicBezTo>
                  <a:cubicBezTo>
                    <a:pt x="38" y="51"/>
                    <a:pt x="29" y="56"/>
                    <a:pt x="25" y="65"/>
                  </a:cubicBezTo>
                  <a:cubicBezTo>
                    <a:pt x="20" y="73"/>
                    <a:pt x="1" y="135"/>
                    <a:pt x="1" y="134"/>
                  </a:cubicBezTo>
                  <a:cubicBezTo>
                    <a:pt x="0" y="137"/>
                    <a:pt x="2" y="141"/>
                    <a:pt x="5" y="142"/>
                  </a:cubicBezTo>
                  <a:cubicBezTo>
                    <a:pt x="9" y="143"/>
                    <a:pt x="12" y="142"/>
                    <a:pt x="14" y="139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2" y="231"/>
                    <a:pt x="31" y="231"/>
                  </a:cubicBezTo>
                  <a:cubicBezTo>
                    <a:pt x="32" y="235"/>
                    <a:pt x="36" y="238"/>
                    <a:pt x="40" y="238"/>
                  </a:cubicBezTo>
                  <a:cubicBezTo>
                    <a:pt x="45" y="238"/>
                    <a:pt x="48" y="235"/>
                    <a:pt x="49" y="231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68" y="231"/>
                    <a:pt x="68" y="231"/>
                    <a:pt x="68" y="231"/>
                  </a:cubicBezTo>
                  <a:cubicBezTo>
                    <a:pt x="68" y="235"/>
                    <a:pt x="72" y="238"/>
                    <a:pt x="77" y="238"/>
                  </a:cubicBezTo>
                  <a:cubicBezTo>
                    <a:pt x="81" y="238"/>
                    <a:pt x="85" y="235"/>
                    <a:pt x="85" y="231"/>
                  </a:cubicBezTo>
                  <a:cubicBezTo>
                    <a:pt x="85" y="231"/>
                    <a:pt x="82" y="91"/>
                    <a:pt x="82" y="91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5" y="142"/>
                    <a:pt x="108" y="143"/>
                    <a:pt x="112" y="142"/>
                  </a:cubicBezTo>
                  <a:cubicBezTo>
                    <a:pt x="115" y="141"/>
                    <a:pt x="117" y="137"/>
                    <a:pt x="116" y="134"/>
                  </a:cubicBezTo>
                  <a:close/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02772" y="7209420"/>
            <a:ext cx="8882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Photograph is public domain. License info:</a:t>
            </a:r>
          </a:p>
          <a:p>
            <a:r>
              <a:rPr lang="en-US" sz="1200" dirty="0"/>
              <a:t>All photos published on </a:t>
            </a:r>
            <a:r>
              <a:rPr lang="en-US" sz="1200" dirty="0" err="1"/>
              <a:t>Unsplash</a:t>
            </a:r>
            <a:r>
              <a:rPr lang="en-US" sz="1200" dirty="0"/>
              <a:t> are licensed under </a:t>
            </a:r>
            <a:r>
              <a:rPr lang="en-US" sz="1200" dirty="0">
                <a:hlinkClick r:id="rId3"/>
              </a:rPr>
              <a:t>Creative Commons Zero</a:t>
            </a:r>
            <a:r>
              <a:rPr lang="en-US" sz="1200" dirty="0"/>
              <a:t> which means you can copy, modify, distribute and use the photos for free, including commercial purposes, without asking permission from or providing attribution to the photographer or </a:t>
            </a:r>
            <a:r>
              <a:rPr lang="en-US" sz="1200" dirty="0" err="1"/>
              <a:t>Unsplash</a:t>
            </a:r>
            <a:r>
              <a:rPr lang="en-US" sz="1200" dirty="0"/>
              <a:t>.</a:t>
            </a:r>
          </a:p>
          <a:p>
            <a:r>
              <a:rPr lang="en-US" sz="1200" dirty="0"/>
              <a:t>CREATIVE COMMONS ZERO: http://creativecommons.org/publicdomain/zero/1.0/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2BE5138-E497-4DBA-A67E-41DDC394F7CD}"/>
              </a:ext>
            </a:extLst>
          </p:cNvPr>
          <p:cNvSpPr txBox="1">
            <a:spLocks/>
          </p:cNvSpPr>
          <p:nvPr/>
        </p:nvSpPr>
        <p:spPr>
          <a:xfrm>
            <a:off x="911858" y="1340768"/>
            <a:ext cx="7233828" cy="137787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DevOps es el perfil que encuentra empleo en corto tiempo</a:t>
            </a:r>
          </a:p>
        </p:txBody>
      </p:sp>
    </p:spTree>
    <p:extLst>
      <p:ext uri="{BB962C8B-B14F-4D97-AF65-F5344CB8AC3E}">
        <p14:creationId xmlns:p14="http://schemas.microsoft.com/office/powerpoint/2010/main" val="418279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27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i9_Multicolored Dark">
      <a:dk1>
        <a:srgbClr val="FFFFFF"/>
      </a:dk1>
      <a:lt1>
        <a:srgbClr val="2B2B2D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152542</TotalTime>
  <Words>232</Words>
  <Application>Microsoft Office PowerPoint</Application>
  <PresentationFormat>Panorámica</PresentationFormat>
  <Paragraphs>39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Open Sans</vt:lpstr>
      <vt:lpstr>Open Sans Light</vt:lpstr>
      <vt:lpstr>Office Theme</vt:lpstr>
      <vt:lpstr>1_Office Theme</vt:lpstr>
      <vt:lpstr>Presentación de PowerPoint</vt:lpstr>
      <vt:lpstr>DevOPS Engineer</vt:lpstr>
      <vt:lpstr>Los aceptados que no tienen perfil definido no pagan</vt:lpstr>
      <vt:lpstr>Tiempo de Posicionamiento Laboral (en días)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Dante Chavez Abarca</cp:lastModifiedBy>
  <cp:revision>1457</cp:revision>
  <dcterms:created xsi:type="dcterms:W3CDTF">2014-10-08T23:03:32Z</dcterms:created>
  <dcterms:modified xsi:type="dcterms:W3CDTF">2020-12-22T13:44:15Z</dcterms:modified>
</cp:coreProperties>
</file>