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.tif"/><Relationship Id="rId9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CB2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4320" y="2668784"/>
            <a:ext cx="3096160" cy="4416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Problem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3720" y="5988323"/>
            <a:ext cx="2331389" cy="273461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osing a pet is terrifying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Losing a pet is terrifying</a:t>
            </a:r>
          </a:p>
          <a:p>
            <a:pPr/>
            <a:r>
              <a:t>Finding a lost pet is confusing</a:t>
            </a:r>
          </a:p>
          <a:p>
            <a:pPr/>
            <a:r>
              <a:t>Homeless animals are being exterminated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a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Cause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3720" y="5988323"/>
            <a:ext cx="2331389" cy="273461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No universal procedure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universal procedure</a:t>
            </a:r>
          </a:p>
          <a:p>
            <a:pPr/>
            <a:r>
              <a:t>Lack of structured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/>
            <a:r>
              <a:t>Solution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3720" y="5988323"/>
            <a:ext cx="2331389" cy="273461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“911 for pets”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“911 for pets”</a:t>
            </a:r>
          </a:p>
          <a:p>
            <a:pPr/>
            <a:r>
              <a:t>Comprehensive database of homeless animals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770055" y="1400105"/>
            <a:ext cx="11464689" cy="7042290"/>
            <a:chOff x="0" y="0"/>
            <a:chExt cx="11464687" cy="7042288"/>
          </a:xfrm>
        </p:grpSpPr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2550" y="0"/>
              <a:ext cx="3679588" cy="6953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79588" cy="6953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85100" y="88900"/>
              <a:ext cx="3679588" cy="69533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7" name="IMG_5053.png" descr="IMG_50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35932" y="2540595"/>
            <a:ext cx="2730501" cy="4856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G_5052.png" descr="IMG_50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7150" y="2448475"/>
            <a:ext cx="2730500" cy="4856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G_5051.png" descr="IMG_505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9741" y="2450499"/>
            <a:ext cx="2728225" cy="4852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269801" y="1017780"/>
            <a:ext cx="6579998" cy="7718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048" y="4393648"/>
            <a:ext cx="966304" cy="966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906" y="3759983"/>
            <a:ext cx="1068736" cy="2233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3448" y="2031448"/>
            <a:ext cx="966304" cy="966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3448" y="6768548"/>
            <a:ext cx="966304" cy="9663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91700" y="2769631"/>
            <a:ext cx="762000" cy="684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91700" y="4495800"/>
            <a:ext cx="762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91700" y="6299200"/>
            <a:ext cx="762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10606" y="4495800"/>
            <a:ext cx="762001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49939" y="4342432"/>
            <a:ext cx="1068736" cy="1068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7106" y="1397783"/>
            <a:ext cx="1068736" cy="2233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7106" y="6134883"/>
            <a:ext cx="1068736" cy="2233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CB2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4320" y="2668784"/>
            <a:ext cx="3096160" cy="4416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