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5" r:id="rId1"/>
  </p:sldMasterIdLst>
  <p:sldIdLst>
    <p:sldId id="260" r:id="rId2"/>
    <p:sldId id="257" r:id="rId3"/>
    <p:sldId id="258" r:id="rId4"/>
    <p:sldId id="259" r:id="rId5"/>
    <p:sldId id="25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927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1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73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1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47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3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7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9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78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507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69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3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3EC5-E8F8-45E5-AA14-97A4CC6F4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Should I Be?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07573-20E9-4E67-9E17-503330AF4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ThePhD</a:t>
            </a:r>
            <a:br>
              <a:rPr lang="en-US"/>
            </a:br>
            <a:r>
              <a:rPr lang="en-US"/>
              <a:t>C++Now 2018</a:t>
            </a:r>
          </a:p>
        </p:txBody>
      </p:sp>
    </p:spTree>
    <p:extLst>
      <p:ext uri="{BB962C8B-B14F-4D97-AF65-F5344CB8AC3E}">
        <p14:creationId xmlns:p14="http://schemas.microsoft.com/office/powerpoint/2010/main" val="63184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45F3-F340-4412-9658-04A94176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E898F-4E90-4623-9E43-09C19DA81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6293" y="2665800"/>
            <a:ext cx="2215742" cy="1526400"/>
          </a:xfrm>
        </p:spPr>
      </p:pic>
    </p:spTree>
    <p:extLst>
      <p:ext uri="{BB962C8B-B14F-4D97-AF65-F5344CB8AC3E}">
        <p14:creationId xmlns:p14="http://schemas.microsoft.com/office/powerpoint/2010/main" val="180586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AF02-B3CD-4673-8C26-25D4A01E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Good To See You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4A0EA0-A650-44A9-921A-B39E52B58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0" y="1989836"/>
            <a:ext cx="2878328" cy="2878328"/>
          </a:xfrm>
        </p:spPr>
      </p:pic>
    </p:spTree>
    <p:extLst>
      <p:ext uri="{BB962C8B-B14F-4D97-AF65-F5344CB8AC3E}">
        <p14:creationId xmlns:p14="http://schemas.microsoft.com/office/powerpoint/2010/main" val="69142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E582-3F5A-4DAE-8918-F59CB65C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 you do is Fantastic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40CFC6-ED09-4182-AC8C-897F23188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900" y="521493"/>
            <a:ext cx="5748338" cy="5748338"/>
          </a:xfrm>
        </p:spPr>
      </p:pic>
    </p:spTree>
    <p:extLst>
      <p:ext uri="{BB962C8B-B14F-4D97-AF65-F5344CB8AC3E}">
        <p14:creationId xmlns:p14="http://schemas.microsoft.com/office/powerpoint/2010/main" val="350161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D08B-6515-4122-93CD-5040DC26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“We </a:t>
            </a:r>
            <a:r>
              <a:rPr lang="en-US"/>
              <a:t>are Glad </a:t>
            </a:r>
            <a:r>
              <a:rPr lang="en-US" dirty="0"/>
              <a:t>You are Here”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CC388D11-8723-4752-8AED-4C737FF4B29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900" b="15900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0A5D08-0884-4866-9760-28D76CD08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And I am too</a:t>
            </a:r>
          </a:p>
        </p:txBody>
      </p:sp>
    </p:spTree>
    <p:extLst>
      <p:ext uri="{BB962C8B-B14F-4D97-AF65-F5344CB8AC3E}">
        <p14:creationId xmlns:p14="http://schemas.microsoft.com/office/powerpoint/2010/main" val="745104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384</TotalTime>
  <Words>31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Where Should I Be?</vt:lpstr>
      <vt:lpstr>Stay!</vt:lpstr>
      <vt:lpstr>It’s Good To See You</vt:lpstr>
      <vt:lpstr>The Work you do is Fantastic</vt:lpstr>
      <vt:lpstr>“We are Glad You are Here”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are Glad you are Here</dc:title>
  <dc:creator>Derpstorm</dc:creator>
  <cp:lastModifiedBy>Derpstorm</cp:lastModifiedBy>
  <cp:revision>8</cp:revision>
  <dcterms:created xsi:type="dcterms:W3CDTF">2018-05-07T17:08:26Z</dcterms:created>
  <dcterms:modified xsi:type="dcterms:W3CDTF">2018-05-07T23:36:14Z</dcterms:modified>
</cp:coreProperties>
</file>