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notesMasterIdLst>
    <p:notesMasterId r:id="rId9"/>
  </p:notesMasterIdLst>
  <p:sldIdLst>
    <p:sldId id="266" r:id="rId2"/>
    <p:sldId id="257" r:id="rId3"/>
    <p:sldId id="258" r:id="rId4"/>
    <p:sldId id="259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-4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05FF6-2495-4DAC-94EE-52C4E53C9C7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BEB0-E208-4BBA-8444-A5A23ED1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once was some data in a file</a:t>
            </a:r>
          </a:p>
          <a:p>
            <a:r>
              <a:rPr lang="en-US" dirty="0"/>
              <a:t>A new dev wanted in a literal to compile.</a:t>
            </a:r>
          </a:p>
          <a:p>
            <a:r>
              <a:rPr lang="en-US" dirty="0"/>
              <a:t>They did try to include,</a:t>
            </a:r>
          </a:p>
          <a:p>
            <a:r>
              <a:rPr lang="en-US" dirty="0"/>
              <a:t>Put their compiler in a mood,</a:t>
            </a:r>
          </a:p>
          <a:p>
            <a:r>
              <a:rPr lang="en-US" dirty="0"/>
              <a:t>And got lost in errors for a while.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lesson they learned in those days;</a:t>
            </a:r>
          </a:p>
          <a:p>
            <a:r>
              <a:rPr lang="en-US" dirty="0"/>
              <a:t>You can’t compile literals those ways!</a:t>
            </a:r>
          </a:p>
          <a:p>
            <a:r>
              <a:rPr lang="en-US" dirty="0"/>
              <a:t>So they spun up a stream,</a:t>
            </a:r>
          </a:p>
          <a:p>
            <a:r>
              <a:rPr lang="en-US" dirty="0"/>
              <a:t>And it worked like a dream,</a:t>
            </a:r>
          </a:p>
          <a:p>
            <a:r>
              <a:rPr lang="en-US"/>
              <a:t>Even if the file at runtime stays.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‘lo, their soul was chilled,</a:t>
            </a:r>
          </a:p>
          <a:p>
            <a:r>
              <a:rPr lang="en-US" dirty="0"/>
              <a:t>This data didn’t change post-build!</a:t>
            </a:r>
          </a:p>
          <a:p>
            <a:r>
              <a:rPr lang="en-US" dirty="0"/>
              <a:t>So they tried some linker tricks,</a:t>
            </a:r>
          </a:p>
          <a:p>
            <a:r>
              <a:rPr lang="en-US" dirty="0"/>
              <a:t>Even </a:t>
            </a:r>
            <a:r>
              <a:rPr lang="en-US" dirty="0" err="1"/>
              <a:t>xxd</a:t>
            </a:r>
            <a:r>
              <a:rPr lang="en-US" dirty="0"/>
              <a:t> for kicks,</a:t>
            </a:r>
          </a:p>
          <a:p>
            <a:r>
              <a:rPr lang="en-US" dirty="0"/>
              <a:t>And fresh fear from build scripts, instilled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See, cross-platform was a terrible pain,</a:t>
            </a:r>
          </a:p>
          <a:p>
            <a:r>
              <a:rPr lang="en-US" dirty="0"/>
              <a:t>Self-bundling with build steps insane.</a:t>
            </a:r>
          </a:p>
          <a:p>
            <a:r>
              <a:rPr lang="en-US" dirty="0"/>
              <a:t>But after days of muck,</a:t>
            </a:r>
          </a:p>
          <a:p>
            <a:r>
              <a:rPr lang="en-US" dirty="0"/>
              <a:t>Build assets permanently stuck,</a:t>
            </a:r>
          </a:p>
          <a:p>
            <a:r>
              <a:rPr lang="en-US" dirty="0"/>
              <a:t>And runtime files disappeared down the drain.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clearly was not ideal,</a:t>
            </a:r>
          </a:p>
          <a:p>
            <a:r>
              <a:rPr lang="en-US" dirty="0"/>
              <a:t>To have to go through all that spiel.</a:t>
            </a:r>
          </a:p>
          <a:p>
            <a:r>
              <a:rPr lang="en-US" dirty="0"/>
              <a:t>So they penned a few letters,</a:t>
            </a:r>
          </a:p>
          <a:p>
            <a:r>
              <a:rPr lang="en-US" dirty="0"/>
              <a:t>To their peers and betters,</a:t>
            </a:r>
          </a:p>
          <a:p>
            <a:r>
              <a:rPr lang="en-US" dirty="0"/>
              <a:t>And came up with a bold new deal.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</a:t>
            </a:r>
            <a:r>
              <a:rPr lang="en-US" dirty="0" err="1"/>
              <a:t>bikesheds</a:t>
            </a:r>
            <a:r>
              <a:rPr lang="en-US" dirty="0"/>
              <a:t>, to avoid design pits,</a:t>
            </a:r>
          </a:p>
          <a:p>
            <a:r>
              <a:rPr lang="en-US" dirty="0"/>
              <a:t>And a few nights summoning their greatest wits!</a:t>
            </a:r>
          </a:p>
          <a:p>
            <a:r>
              <a:rPr lang="en-US" dirty="0"/>
              <a:t>But it was finally shipped,</a:t>
            </a:r>
          </a:p>
          <a:p>
            <a:r>
              <a:rPr lang="en-US" dirty="0"/>
              <a:t>A utility well equipped!</a:t>
            </a:r>
          </a:p>
          <a:p>
            <a:r>
              <a:rPr lang="en-US" dirty="0"/>
              <a:t>std::embed, compile-time resource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BEB0-E208-4BBA-8444-A5A23ED17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2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9690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49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86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2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522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PhD/embed/blob/master/pap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8811-6425-443D-8265-7679D17F0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std::embed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8F88-3FD4-4A40-AD13-ECF9C770C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poetry club example</a:t>
            </a:r>
          </a:p>
        </p:txBody>
      </p:sp>
    </p:spTree>
    <p:extLst>
      <p:ext uri="{BB962C8B-B14F-4D97-AF65-F5344CB8AC3E}">
        <p14:creationId xmlns:p14="http://schemas.microsoft.com/office/powerpoint/2010/main" val="29325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AF81E-3E57-4B75-87AC-583E5E06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5" y="2485624"/>
            <a:ext cx="11072949" cy="1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34373-42ED-4225-A384-5AA98BF73D95}"/>
              </a:ext>
            </a:extLst>
          </p:cNvPr>
          <p:cNvSpPr txBox="1"/>
          <p:nvPr/>
        </p:nvSpPr>
        <p:spPr>
          <a:xfrm>
            <a:off x="584200" y="3075057"/>
            <a:ext cx="1102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#include &lt;</a:t>
            </a:r>
            <a:r>
              <a:rPr lang="en-US" sz="4000" dirty="0" err="1"/>
              <a:t>fstream</a:t>
            </a:r>
            <a:r>
              <a:rPr lang="en-US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28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71E59-25EE-4711-A73E-A3D1CD84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7" y="2090057"/>
            <a:ext cx="2677886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A663F1-D013-4315-A286-FFE1306B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29" y="2365829"/>
            <a:ext cx="2126342" cy="21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DC1901-0415-49EB-A4D8-4DAC55F3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29" y="2365829"/>
            <a:ext cx="2126342" cy="21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0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34373-42ED-4225-A384-5AA98BF73D95}"/>
              </a:ext>
            </a:extLst>
          </p:cNvPr>
          <p:cNvSpPr txBox="1"/>
          <p:nvPr/>
        </p:nvSpPr>
        <p:spPr>
          <a:xfrm>
            <a:off x="798286" y="2259280"/>
            <a:ext cx="1059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https://github.com/ThePhD/embed/blob/master/papers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0573B-2BC7-4256-B6E8-03998E963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7719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8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253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std::embed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Derpstorm</cp:lastModifiedBy>
  <cp:revision>24</cp:revision>
  <dcterms:created xsi:type="dcterms:W3CDTF">2018-05-08T22:41:45Z</dcterms:created>
  <dcterms:modified xsi:type="dcterms:W3CDTF">2018-05-11T15:53:38Z</dcterms:modified>
</cp:coreProperties>
</file>