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70" r:id="rId7"/>
    <p:sldId id="264" r:id="rId8"/>
    <p:sldId id="265" r:id="rId9"/>
    <p:sldId id="267" r:id="rId10"/>
    <p:sldId id="268" r:id="rId11"/>
    <p:sldId id="269" r:id="rId12"/>
    <p:sldId id="262" r:id="rId13"/>
    <p:sldId id="261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1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5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0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8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1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8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7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1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1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68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hantomderp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phdofthehouse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hePhD/out_ptr" TargetMode="External"/><Relationship Id="rId5" Type="http://schemas.openxmlformats.org/officeDocument/2006/relationships/hyperlink" Target="https://thephd.github.io/vendor/future_cxx/papers/d1132.html" TargetMode="External"/><Relationship Id="rId4" Type="http://schemas.openxmlformats.org/officeDocument/2006/relationships/hyperlink" Target="https://thephd.github.io/future_cxx/vendor/papers/d1132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out_ptr/blob/master/examples/source/std.custom_unique_ptr.cp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PhD/out_ptr" TargetMode="External"/><Relationship Id="rId2" Type="http://schemas.openxmlformats.org/officeDocument/2006/relationships/hyperlink" Target="https://groups.google.com/a/isocpp.org/forum/#!topic/std-proposals/8MQhnL9rXB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out_ptr/issu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pplang.slack.com/archives/CAJQY2YBS/p1557203114009100" TargetMode="External"/><Relationship Id="rId2" Type="http://schemas.openxmlformats.org/officeDocument/2006/relationships/hyperlink" Target="https://discord.gg/ZPErMG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g21.link/p04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a/isocpp.org/forum/#!topic/std-proposals/8MQhnL9rXB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62-3A1A-47A7-ACDF-F41CD588B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Consolas" panose="020B0609020204030204" pitchFamily="49" charset="0"/>
              </a:rPr>
              <a:t>boost::</a:t>
            </a:r>
            <a:r>
              <a:rPr lang="en-US" cap="non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cap="non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cap="none" dirty="0"/>
              <a:t>– a scalable output pointer abstraction for smart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2885-AC55-485D-8A3F-0FA520517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Implementing C++20’s P1132 – Targeting Boost 1.71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FFF599-A4CC-4ABE-8EA0-75E34D553C27}"/>
              </a:ext>
            </a:extLst>
          </p:cNvPr>
          <p:cNvSpPr txBox="1">
            <a:spLocks/>
          </p:cNvSpPr>
          <p:nvPr/>
        </p:nvSpPr>
        <p:spPr>
          <a:xfrm>
            <a:off x="599227" y="3181913"/>
            <a:ext cx="10993546" cy="3104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ThePhD</a:t>
            </a:r>
            <a:endParaRPr lang="en-US" sz="20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000" cap="none" dirty="0">
                <a:hlinkClick r:id="rId2"/>
              </a:rPr>
              <a:t>phdofthehouse@gmail.com</a:t>
            </a:r>
            <a:r>
              <a:rPr lang="en-US" sz="2000" cap="non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 </a:t>
            </a:r>
            <a:r>
              <a:rPr lang="en-US" sz="2000" cap="none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3"/>
              </a:rPr>
              <a:t>@</a:t>
            </a:r>
            <a:r>
              <a:rPr lang="en-US" sz="2000" cap="none" dirty="0" err="1">
                <a:solidFill>
                  <a:schemeClr val="accent3">
                    <a:lumMod val="20000"/>
                    <a:lumOff val="80000"/>
                  </a:schemeClr>
                </a:solidFill>
                <a:hlinkClick r:id="rId3"/>
              </a:rPr>
              <a:t>thephantomderp</a:t>
            </a:r>
            <a:endParaRPr lang="en-US" sz="20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sz="2000" cap="none" dirty="0">
              <a:hlinkClick r:id="rId4"/>
            </a:endParaRPr>
          </a:p>
          <a:p>
            <a:endParaRPr lang="en-US" sz="2000" cap="none" dirty="0">
              <a:hlinkClick r:id="rId4"/>
            </a:endParaRPr>
          </a:p>
          <a:p>
            <a:r>
              <a:rPr lang="en-US" sz="2000" cap="none" dirty="0">
                <a:hlinkClick r:id="rId5"/>
              </a:rPr>
              <a:t>https://thephd.github.io/vendor/future_cxx/papers/d1132.html</a:t>
            </a:r>
            <a:r>
              <a:rPr lang="en-US" sz="2000" cap="none" dirty="0">
                <a:hlinkClick r:id="rId4"/>
              </a:rPr>
              <a:t> </a:t>
            </a:r>
          </a:p>
          <a:p>
            <a:r>
              <a:rPr lang="en-US" sz="2000" cap="none" dirty="0">
                <a:hlinkClick r:id="rId6"/>
              </a:rPr>
              <a:t>https://github.com/ThePhD/out_ptr</a:t>
            </a:r>
            <a:endParaRPr lang="en-US" sz="2000" cap="none" dirty="0"/>
          </a:p>
          <a:p>
            <a:endParaRPr lang="en-US" sz="2000" cap="non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F7DAC9A-64CE-4172-BC1F-F6DA720D6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4817" y="3429000"/>
            <a:ext cx="1850140" cy="16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5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3783-1917-4C3D-8785-0EC24483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Casting Support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9C68-3775-45C8-9B7F-94BD221A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Converts implicitly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**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HRESULT</a:t>
            </a:r>
            <a:r>
              <a:rPr lang="en-US" dirty="0">
                <a:latin typeface="Consolas" panose="020B0609020204030204" pitchFamily="49" charset="0"/>
              </a:rPr>
              <a:t> result = </a:t>
            </a:r>
            <a:r>
              <a:rPr lang="en-US" dirty="0" err="1">
                <a:latin typeface="Consolas" panose="020B0609020204030204" pitchFamily="49" charset="0"/>
              </a:rPr>
              <a:t>dxgi_factory.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EnumAdapterByGpuPreference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DXGI_GPU_PREFERENCE_MINIMUM_POWER</a:t>
            </a:r>
            <a:r>
              <a:rPr lang="en-US" dirty="0">
                <a:latin typeface="Consolas" panose="020B0609020204030204" pitchFamily="49" charset="0"/>
              </a:rPr>
              <a:t>,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IID_IDXGIAdapter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void*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(adapter));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FAILED</a:t>
            </a:r>
            <a:r>
              <a:rPr lang="en-US" dirty="0">
                <a:latin typeface="Consolas" panose="020B0609020204030204" pitchFamily="49" charset="0"/>
              </a:rPr>
              <a:t>(result))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handle errors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adapter.get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 contains strongly-typed pointer</a:t>
            </a:r>
          </a:p>
        </p:txBody>
      </p:sp>
    </p:spTree>
    <p:extLst>
      <p:ext uri="{BB962C8B-B14F-4D97-AF65-F5344CB8AC3E}">
        <p14:creationId xmlns:p14="http://schemas.microsoft.com/office/powerpoint/2010/main" val="414709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D12-34D0-40E5-93DB-D41F6D34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Casting Support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BE8C-A101-4324-AC11-630C0F8D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can </a:t>
            </a:r>
            <a:r>
              <a:rPr lang="en-US" dirty="0" err="1"/>
              <a:t>static_cast</a:t>
            </a:r>
            <a:r>
              <a:rPr lang="en-US" dirty="0"/>
              <a:t> to the proper type if you provide an explicit casting parameter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fd_deleter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my_unique_fd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err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fopen_s</a:t>
            </a:r>
            <a:r>
              <a:rPr lang="en-US" dirty="0">
                <a:latin typeface="Consolas" panose="020B0609020204030204" pitchFamily="49" charset="0"/>
              </a:rPr>
              <a:t>( 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latin typeface="Consolas" panose="020B0609020204030204" pitchFamily="49" charset="0"/>
              </a:rPr>
              <a:t>*&gt;(</a:t>
            </a:r>
            <a:r>
              <a:rPr lang="en-US" dirty="0" err="1">
                <a:latin typeface="Consolas" panose="020B0609020204030204" pitchFamily="49" charset="0"/>
              </a:rPr>
              <a:t>my_unique_fd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"prod.csv"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rb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check err, then work with raw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fd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Full example available here: </a:t>
            </a:r>
            <a:r>
              <a:rPr lang="en-US" dirty="0">
                <a:hlinkClick r:id="rId2"/>
              </a:rPr>
              <a:t>https://github.com/ThePhD/out_ptr/blob/master/examples/source/std.custom_unique_ptr.cpp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95D6-CBDF-433B-829F-459CD98C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overridable and Scalable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8E33-5278-496B-B8B0-CAF064CE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with non-standard pointers just as much as standards pointers through well-defined customization points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std::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out_ptr_t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latin typeface="Consolas" panose="020B0609020204030204" pitchFamily="49" charset="0"/>
              </a:rPr>
              <a:t>,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…&gt;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std::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inout_ptr_t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latin typeface="Consolas" panose="020B0609020204030204" pitchFamily="49" charset="0"/>
              </a:rPr>
              <a:t>,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…&gt;</a:t>
            </a:r>
          </a:p>
        </p:txBody>
      </p:sp>
    </p:spTree>
    <p:extLst>
      <p:ext uri="{BB962C8B-B14F-4D97-AF65-F5344CB8AC3E}">
        <p14:creationId xmlns:p14="http://schemas.microsoft.com/office/powerpoint/2010/main" val="83303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3202-653A-405E-B5C0-81665E7F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2F80-CF23-468F-9EB4-C20EADA4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it</a:t>
            </a:r>
          </a:p>
          <a:p>
            <a:pPr lvl="1"/>
            <a:r>
              <a:rPr lang="en-US" dirty="0"/>
              <a:t>VMWare for a long time</a:t>
            </a:r>
          </a:p>
          <a:p>
            <a:pPr lvl="1"/>
            <a:r>
              <a:rPr lang="en-US" dirty="0"/>
              <a:t>My own code for a long time</a:t>
            </a:r>
          </a:p>
          <a:p>
            <a:pPr lvl="1"/>
            <a:r>
              <a:rPr lang="en-US" dirty="0"/>
              <a:t>Others for a long time: </a:t>
            </a:r>
            <a:r>
              <a:rPr lang="en-US" dirty="0">
                <a:hlinkClick r:id="rId2"/>
              </a:rPr>
              <a:t>https://groups.google.com/a/isocpp.org/forum/#!topic/std-proposals/8MQhnL9rXBI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Public implementation: </a:t>
            </a:r>
            <a:r>
              <a:rPr lang="en-US" dirty="0">
                <a:hlinkClick r:id="rId3"/>
              </a:rPr>
              <a:t>https://github.com/ThePhD/out_ptr</a:t>
            </a:r>
            <a:endParaRPr lang="en-US" dirty="0"/>
          </a:p>
          <a:p>
            <a:pPr lvl="1"/>
            <a:r>
              <a:rPr lang="en-US" dirty="0"/>
              <a:t>Already in use from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6901E-1015-44AA-90CD-EF335B4FD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782" y="5250189"/>
            <a:ext cx="64484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1DBA-2537-4811-BFBB-1D1987B1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for the </a:t>
            </a:r>
            <a:r>
              <a:rPr lang="en-US" dirty="0" err="1"/>
              <a:t>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30DC-821A-4636-A6AE-82A74B05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Polishing…</a:t>
            </a:r>
          </a:p>
          <a:p>
            <a:pPr lvl="1"/>
            <a:r>
              <a:rPr lang="en-US" dirty="0"/>
              <a:t>implementation; C++11 only</a:t>
            </a:r>
          </a:p>
          <a:p>
            <a:pPr lvl="1"/>
            <a:r>
              <a:rPr lang="en-US" dirty="0"/>
              <a:t>examples – simple and complex</a:t>
            </a:r>
          </a:p>
          <a:p>
            <a:pPr lvl="1"/>
            <a:endParaRPr lang="en-US" dirty="0"/>
          </a:p>
          <a:p>
            <a:r>
              <a:rPr lang="en-US" dirty="0"/>
              <a:t>Writing….</a:t>
            </a:r>
          </a:p>
          <a:p>
            <a:pPr lvl="1"/>
            <a:r>
              <a:rPr lang="en-US" dirty="0"/>
              <a:t>formal documentation</a:t>
            </a:r>
          </a:p>
          <a:p>
            <a:pPr lvl="1"/>
            <a:r>
              <a:rPr lang="en-US" dirty="0"/>
              <a:t>colloquial documentation</a:t>
            </a:r>
          </a:p>
          <a:p>
            <a:pPr lvl="1"/>
            <a:endParaRPr lang="en-US" dirty="0"/>
          </a:p>
          <a:p>
            <a:r>
              <a:rPr lang="en-US" dirty="0"/>
              <a:t>At: </a:t>
            </a:r>
            <a:r>
              <a:rPr lang="en-US" dirty="0">
                <a:hlinkClick r:id="rId2"/>
              </a:rPr>
              <a:t>https://github.com/ThePhD/out_ptr/issues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5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48E5-3875-429E-93F8-8CED6A74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4055-7C96-46DA-8A49-671DD80C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listening,</a:t>
            </a:r>
          </a:p>
          <a:p>
            <a:pPr lvl="1"/>
            <a:r>
              <a:rPr lang="en-US" dirty="0"/>
              <a:t>And for (eventual) contributions!</a:t>
            </a:r>
          </a:p>
          <a:p>
            <a:pPr lvl="1"/>
            <a:endParaRPr lang="en-US" dirty="0"/>
          </a:p>
          <a:p>
            <a:r>
              <a:rPr lang="en-US" dirty="0"/>
              <a:t>Find me at </a:t>
            </a:r>
          </a:p>
          <a:p>
            <a:pPr lvl="1"/>
            <a:r>
              <a:rPr lang="en-US" dirty="0"/>
              <a:t>the #include&lt;</a:t>
            </a:r>
            <a:r>
              <a:rPr lang="en-US" dirty="0" err="1"/>
              <a:t>c++</a:t>
            </a:r>
            <a:r>
              <a:rPr lang="en-US" dirty="0"/>
              <a:t>&gt; Discord, C++Now 2019 Channel (</a:t>
            </a:r>
            <a:r>
              <a:rPr lang="en-US" i="1" dirty="0"/>
              <a:t>cppnow2019)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hlinkClick r:id="rId2"/>
              </a:rPr>
              <a:t>https://discord.gg/ZPErMGW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CppLang</a:t>
            </a:r>
            <a:r>
              <a:rPr lang="en-US" dirty="0"/>
              <a:t> Slack, Library in a Week Channel (</a:t>
            </a:r>
            <a:r>
              <a:rPr lang="en-US" i="1" dirty="0" err="1"/>
              <a:t>cppnow-liaw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https://cpplang.slack.com/archives/CAJQY2YBS/p1557203114009100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E45-DC5B-4E7D-8609-4E5A4F5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B0AC96-5ABE-407D-A878-83CE6141A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1" y="2463666"/>
            <a:ext cx="11341100" cy="3511762"/>
          </a:xfrm>
        </p:spPr>
      </p:pic>
    </p:spTree>
    <p:extLst>
      <p:ext uri="{BB962C8B-B14F-4D97-AF65-F5344CB8AC3E}">
        <p14:creationId xmlns:p14="http://schemas.microsoft.com/office/powerpoint/2010/main" val="17648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F42B-673F-4ADA-9CD8-8C95FA91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Before/After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B1041-1A2B-402B-8C95-E7BD6F3F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14" y="2041559"/>
            <a:ext cx="11029616" cy="4436980"/>
          </a:xfrm>
        </p:spPr>
      </p:pic>
    </p:spTree>
    <p:extLst>
      <p:ext uri="{BB962C8B-B14F-4D97-AF65-F5344CB8AC3E}">
        <p14:creationId xmlns:p14="http://schemas.microsoft.com/office/powerpoint/2010/main" val="276585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0573-7CF0-4204-AF30-4617ADF0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I – Standardize Existing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6AC4-FB6E-4E7D-8490-81DE3E9D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Existing-</a:t>
            </a:r>
            <a:r>
              <a:rPr lang="en-US" dirty="0" err="1"/>
              <a:t>iest</a:t>
            </a:r>
            <a:r>
              <a:rPr lang="en-US" dirty="0"/>
              <a:t> Practice there has ever Been</a:t>
            </a:r>
          </a:p>
          <a:p>
            <a:pPr lvl="1"/>
            <a:r>
              <a:rPr lang="en-US" dirty="0"/>
              <a:t>Microsoft: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CComPtr</a:t>
            </a:r>
            <a:r>
              <a:rPr lang="en-US" dirty="0"/>
              <a:t>, circa before I knew what a computer was</a:t>
            </a:r>
          </a:p>
          <a:p>
            <a:pPr lvl="1"/>
            <a:r>
              <a:rPr lang="en-US" dirty="0"/>
              <a:t>Fortune 100 Companies, small hobby developers, game studios, etc. have this abstraction (including VMWare, co-authors)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retain_ptr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http://wg21.link/p0468</a:t>
            </a:r>
            <a:r>
              <a:rPr lang="en-US" dirty="0"/>
              <a:t>) was going to overload operator&amp; - this paper solves their problem</a:t>
            </a:r>
          </a:p>
          <a:p>
            <a:pPr lvl="1"/>
            <a:r>
              <a:rPr lang="en-US" dirty="0"/>
              <a:t>Microsoft: got a better idea and have WRL::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ComPtrRef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instead of overloading unary &amp; which behaves exactly like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inout_ptr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0A0F-FD48-4A7A-B22E-1EC5F5DB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876F-8CF6-40D4-8D77-AB8BB0EC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destructive urge people have to overload unary operator&amp; on smart pointers</a:t>
            </a:r>
          </a:p>
          <a:p>
            <a:pPr lvl="1"/>
            <a:r>
              <a:rPr lang="en-US" dirty="0"/>
              <a:t>Let them not fall as Microsoft has in ye olden days: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CComPtr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https://groups.google.com/a/isocpp.org/forum/#!topic/std-proposals/8MQhnL9rXBI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Remove the only reason anyone wants to overload unary operator&amp;</a:t>
            </a:r>
          </a:p>
          <a:p>
            <a:pPr lvl="1"/>
            <a:r>
              <a:rPr lang="en-US" dirty="0"/>
              <a:t>Pave the way for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become obsolete</a:t>
            </a:r>
          </a:p>
          <a:p>
            <a:pPr lvl="1"/>
            <a:r>
              <a:rPr lang="en-US" dirty="0"/>
              <a:t>Prevent defensive programming by library programmers</a:t>
            </a:r>
          </a:p>
        </p:txBody>
      </p:sp>
    </p:spTree>
    <p:extLst>
      <p:ext uri="{BB962C8B-B14F-4D97-AF65-F5344CB8AC3E}">
        <p14:creationId xmlns:p14="http://schemas.microsoft.com/office/powerpoint/2010/main" val="266226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670F-1979-4017-BAC9-24422111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D10C-AB58-4A6A-9417-42043202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1500"/>
            <a:ext cx="11029615" cy="50165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namespace std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template &lt;class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sz="1600" dirty="0">
                <a:latin typeface="Consolas" panose="020B0609020204030204" pitchFamily="49" charset="0"/>
              </a:rPr>
              <a:t>, 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class...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out_ptr_t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...&gt;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&amp; s,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&amp;&amp;...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template &lt;class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class...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out_ptr_t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POINTER_OF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...&gt;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</a:t>
            </a:r>
            <a:r>
              <a:rPr lang="en-US" sz="1600" dirty="0">
                <a:latin typeface="Consolas" panose="020B0609020204030204" pitchFamily="49" charset="0"/>
              </a:rPr>
              <a:t>t&amp; s,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&amp;&amp;...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template &lt;class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sz="1600" dirty="0">
                <a:latin typeface="Consolas" panose="020B0609020204030204" pitchFamily="49" charset="0"/>
              </a:rPr>
              <a:t>, 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class...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inout_ptr_t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...&gt;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inout_ptr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&amp; s,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&amp;&amp;...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template &lt;class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class...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 err="1">
                <a:latin typeface="Consolas" panose="020B0609020204030204" pitchFamily="49" charset="0"/>
              </a:rPr>
              <a:t>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inout_ptr_t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POINTER_OF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...&gt;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inout_ptr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&amp; s,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&amp;&amp;...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56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8590-05C8-4BCB-8109-8CEADA2E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Well-Defined as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57AA-4534-4847-9393-57B8A6DB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resource_deleter</a:t>
            </a:r>
            <a:r>
              <a:rPr lang="en-US" dirty="0">
                <a:latin typeface="Consolas" panose="020B0609020204030204" pitchFamily="49" charset="0"/>
              </a:rPr>
              <a:t>&gt; resource(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error_num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err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c_api_create_handle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24</a:t>
            </a:r>
            <a:r>
              <a:rPr lang="en-US" dirty="0"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dirty="0">
                <a:latin typeface="Consolas" panose="020B0609020204030204" pitchFamily="49" charset="0"/>
              </a:rPr>
              <a:t>(resource));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if (err ==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C_API_ERROR_CONDITION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handle errors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resource.get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 the out-value from the C API function</a:t>
            </a:r>
          </a:p>
        </p:txBody>
      </p:sp>
    </p:spTree>
    <p:extLst>
      <p:ext uri="{BB962C8B-B14F-4D97-AF65-F5344CB8AC3E}">
        <p14:creationId xmlns:p14="http://schemas.microsoft.com/office/powerpoint/2010/main" val="335158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F5B9-4E63-41DE-9039-52C9BCF8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shared_ptr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394A-6061-47AB-A668-EF4BA467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used with std::shared_ptr, it </a:t>
            </a:r>
            <a:r>
              <a:rPr lang="en-US" b="1" dirty="0"/>
              <a:t>requires</a:t>
            </a:r>
            <a:r>
              <a:rPr lang="en-US" dirty="0"/>
              <a:t> that additional arguments are passed so it can reset the </a:t>
            </a:r>
            <a:r>
              <a:rPr lang="en-US" dirty="0" err="1"/>
              <a:t>deleter</a:t>
            </a:r>
            <a:r>
              <a:rPr lang="en-US" dirty="0"/>
              <a:t> too:</a:t>
            </a:r>
          </a:p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resource(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error_num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err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c_api_create_handle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dirty="0">
                <a:latin typeface="Consolas" panose="020B0609020204030204" pitchFamily="49" charset="0"/>
              </a:rPr>
              <a:t>(resource));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ERROR: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deleter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was changed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to an equivalent of std::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default_delete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24472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3783-1917-4C3D-8785-0EC24483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Casting Support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9C68-3775-45C8-9B7F-94BD221A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function: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HRESULT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EnumAdapterByGpuPreference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 Adapter,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DXGI_GPU_PREFERENCE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GpuPreference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REFIID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riid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** </a:t>
            </a:r>
            <a:r>
              <a:rPr lang="en-US" dirty="0" err="1">
                <a:latin typeface="Consolas" panose="020B0609020204030204" pitchFamily="49" charset="0"/>
              </a:rPr>
              <a:t>ppvAdapter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desired type is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IDXGIAdapter</a:t>
            </a:r>
            <a:r>
              <a:rPr lang="en-US" dirty="0"/>
              <a:t>, but it takes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**</a:t>
            </a:r>
          </a:p>
          <a:p>
            <a:pPr lvl="1"/>
            <a:r>
              <a:rPr lang="en-US" dirty="0"/>
              <a:t>Very common in “polymorphic” C APIs with single stable allocation function and an integer/enumeration that switches on allocation type</a:t>
            </a:r>
          </a:p>
        </p:txBody>
      </p:sp>
    </p:spTree>
    <p:extLst>
      <p:ext uri="{BB962C8B-B14F-4D97-AF65-F5344CB8AC3E}">
        <p14:creationId xmlns:p14="http://schemas.microsoft.com/office/powerpoint/2010/main" val="28162458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217</TotalTime>
  <Words>539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Consolas</vt:lpstr>
      <vt:lpstr>Gill Sans MT</vt:lpstr>
      <vt:lpstr>Wingdings 2</vt:lpstr>
      <vt:lpstr>Dividend</vt:lpstr>
      <vt:lpstr>boost::out_ptr – a scalable output pointer abstraction for smart pointers</vt:lpstr>
      <vt:lpstr>Preliminary Code</vt:lpstr>
      <vt:lpstr>Before/After</vt:lpstr>
      <vt:lpstr>Motivation I – Standardize Existing Practice</vt:lpstr>
      <vt:lpstr>Motivation II</vt:lpstr>
      <vt:lpstr>Design</vt:lpstr>
      <vt:lpstr>Design: Well-Defined as Argument</vt:lpstr>
      <vt:lpstr>Design: shared_ptr safety</vt:lpstr>
      <vt:lpstr>Design: Casting Support I</vt:lpstr>
      <vt:lpstr>Design: Casting Support Ii</vt:lpstr>
      <vt:lpstr>Design: Casting Support III</vt:lpstr>
      <vt:lpstr>Design: overridable and Scalable</vt:lpstr>
      <vt:lpstr>Implementation Experience</vt:lpstr>
      <vt:lpstr>Fun for the WEek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std::overload</dc:title>
  <dc:creator>The PhD</dc:creator>
  <cp:lastModifiedBy>Derpstorm</cp:lastModifiedBy>
  <cp:revision>49</cp:revision>
  <dcterms:created xsi:type="dcterms:W3CDTF">2018-11-03T02:05:09Z</dcterms:created>
  <dcterms:modified xsi:type="dcterms:W3CDTF">2019-05-07T05:26:02Z</dcterms:modified>
</cp:coreProperties>
</file>