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4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7162-3A1A-47A7-ACDF-F41CD588B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cap="none" dirty="0">
                <a:latin typeface="Consolas" panose="020B0609020204030204" pitchFamily="49" charset="0"/>
              </a:rPr>
              <a:t>std::overload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92885-AC55-485D-8A3F-0FA520517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p0051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5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3E45-DC5B-4E7D-8609-4E5A4F5C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71B0-FA1C-4791-9335-BBC323D6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319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28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Consolas</vt:lpstr>
      <vt:lpstr>Gill Sans MT</vt:lpstr>
      <vt:lpstr>Wingdings 2</vt:lpstr>
      <vt:lpstr>Dividend</vt:lpstr>
      <vt:lpstr>std::overload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std::overload</dc:title>
  <dc:creator>The PhD</dc:creator>
  <cp:lastModifiedBy>The PhD</cp:lastModifiedBy>
  <cp:revision>3</cp:revision>
  <dcterms:created xsi:type="dcterms:W3CDTF">2018-11-03T02:05:09Z</dcterms:created>
  <dcterms:modified xsi:type="dcterms:W3CDTF">2018-11-03T02:33:13Z</dcterms:modified>
</cp:coreProperties>
</file>