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3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40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5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0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9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69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2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988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6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4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3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9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50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phd.github.io/vendor/future_cxx/papers/d0330.html" TargetMode="External"/><Relationship Id="rId2" Type="http://schemas.openxmlformats.org/officeDocument/2006/relationships/hyperlink" Target="mailto:phdofthehous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62-3A1A-47A7-ACDF-F41CD588B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Literal suffixes for </a:t>
            </a:r>
            <a:r>
              <a:rPr lang="en-US" cap="none" dirty="0" err="1">
                <a:latin typeface="Consolas" panose="020B0609020204030204" pitchFamily="49" charset="0"/>
              </a:rPr>
              <a:t>size_t</a:t>
            </a:r>
            <a:r>
              <a:rPr lang="en-US" cap="none" dirty="0">
                <a:latin typeface="Consolas" panose="020B0609020204030204" pitchFamily="49" charset="0"/>
              </a:rPr>
              <a:t> </a:t>
            </a:r>
            <a:r>
              <a:rPr lang="en-US" cap="none" dirty="0"/>
              <a:t>and </a:t>
            </a:r>
            <a:r>
              <a:rPr lang="en-US" cap="none" dirty="0" err="1">
                <a:latin typeface="Consolas" panose="020B0609020204030204" pitchFamily="49" charset="0"/>
              </a:rPr>
              <a:t>ptrdiff_t</a:t>
            </a:r>
            <a:endParaRPr lang="en-US" cap="none" dirty="0"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2885-AC55-485D-8A3F-0FA520517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30046"/>
            <a:ext cx="10572000" cy="15771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P0330 – A C++20 Paper</a:t>
            </a:r>
          </a:p>
          <a:p>
            <a:r>
              <a:rPr lang="en-US" dirty="0"/>
              <a:t>JeanHeyd Meneide</a:t>
            </a:r>
          </a:p>
          <a:p>
            <a:r>
              <a:rPr lang="en-US" dirty="0">
                <a:hlinkClick r:id="rId2"/>
              </a:rPr>
              <a:t>phdofthehouse@gmail.com</a:t>
            </a:r>
            <a:r>
              <a:rPr lang="en-US" dirty="0"/>
              <a:t> – Twitter: @</a:t>
            </a:r>
            <a:r>
              <a:rPr lang="en-US" dirty="0" err="1"/>
              <a:t>thephantomderp</a:t>
            </a:r>
            <a:endParaRPr lang="en-US" dirty="0"/>
          </a:p>
          <a:p>
            <a:r>
              <a:rPr lang="en-US" dirty="0">
                <a:hlinkClick r:id="rId3"/>
              </a:rPr>
              <a:t>https://thephd.github.io/vendor/future_cxx/papers/d0330.html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E45-DC5B-4E7D-8609-4E5A4F5C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Before/After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C2C56-2E3C-46B3-A6A8-6396F97B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888" y="2463801"/>
            <a:ext cx="9312224" cy="4061312"/>
          </a:xfrm>
        </p:spPr>
      </p:pic>
    </p:spTree>
    <p:extLst>
      <p:ext uri="{BB962C8B-B14F-4D97-AF65-F5344CB8AC3E}">
        <p14:creationId xmlns:p14="http://schemas.microsoft.com/office/powerpoint/2010/main" val="17648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3B33-F34F-4DE4-9691-0AE98F90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CC1C-99E8-4038-96B8-F15C7037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proposed as Library User-Defined Literals in C++17 timeframe</a:t>
            </a:r>
          </a:p>
          <a:p>
            <a:pPr lvl="1"/>
            <a:r>
              <a:rPr lang="en-US" dirty="0"/>
              <a:t>Written by Rein </a:t>
            </a:r>
            <a:r>
              <a:rPr lang="en-US" dirty="0" err="1"/>
              <a:t>Halbersma</a:t>
            </a:r>
            <a:r>
              <a:rPr lang="en-US" dirty="0"/>
              <a:t>, presented by Walter E. Brown</a:t>
            </a:r>
          </a:p>
          <a:p>
            <a:pPr lvl="1"/>
            <a:endParaRPr lang="en-US" dirty="0"/>
          </a:p>
          <a:p>
            <a:r>
              <a:rPr lang="en-US" dirty="0"/>
              <a:t>Last-minute course-change from LWG, just before it was actually accepted: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This is not a library concern (any more); EWG has taken ownership. The types in question (</a:t>
            </a:r>
            <a:r>
              <a:rPr lang="en-US" i="1" dirty="0" err="1"/>
              <a:t>size_t</a:t>
            </a:r>
            <a:r>
              <a:rPr lang="en-US" i="1" dirty="0"/>
              <a:t> and </a:t>
            </a:r>
            <a:r>
              <a:rPr lang="en-US" i="1" dirty="0" err="1"/>
              <a:t>ptrdiff_t</a:t>
            </a:r>
            <a:r>
              <a:rPr lang="en-US" i="1" dirty="0"/>
              <a:t>) are not library types, but rather core language types.</a:t>
            </a:r>
            <a:r>
              <a:rPr lang="en-US" dirty="0"/>
              <a:t>” – LWG, 2018</a:t>
            </a:r>
          </a:p>
        </p:txBody>
      </p:sp>
    </p:spTree>
    <p:extLst>
      <p:ext uri="{BB962C8B-B14F-4D97-AF65-F5344CB8AC3E}">
        <p14:creationId xmlns:p14="http://schemas.microsoft.com/office/powerpoint/2010/main" val="147655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F367-04E9-4339-BC79-77BF520E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9F5E-D313-40A2-A078-1D132EF1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dirty="0"/>
              <a:t>Uses the suffix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dirty="0"/>
              <a:t>Cannot use </a:t>
            </a: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/>
              <a:t>: is in clash with upcoming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sf</a:t>
            </a:r>
            <a:r>
              <a:rPr lang="en-US" dirty="0"/>
              <a:t> –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short float</a:t>
            </a:r>
            <a:r>
              <a:rPr lang="en-US" dirty="0"/>
              <a:t> paper</a:t>
            </a:r>
          </a:p>
          <a:p>
            <a:pPr lvl="1"/>
            <a:r>
              <a:rPr lang="en-US" dirty="0"/>
              <a:t>Avoid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sz</a:t>
            </a:r>
            <a:r>
              <a:rPr lang="en-US" dirty="0"/>
              <a:t>: clash with short float that makes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sz</a:t>
            </a:r>
            <a:r>
              <a:rPr lang="en-US" dirty="0"/>
              <a:t> harder to understand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zu</a:t>
            </a:r>
            <a:r>
              <a:rPr lang="en-US" dirty="0"/>
              <a:t>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uz</a:t>
            </a:r>
            <a:r>
              <a:rPr lang="en-US" dirty="0"/>
              <a:t> –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size_t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Core language allows u to appear on either side of a literal</a:t>
            </a:r>
          </a:p>
          <a:p>
            <a:pPr lvl="1"/>
            <a:r>
              <a:rPr lang="en-US" dirty="0"/>
              <a:t>Equivalent to type of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en-US" dirty="0"/>
              <a:t> –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ptrdiff_t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Equivalent to type of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–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4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468E-ADFC-4B72-8FD1-4930E83B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 and 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5FBE-8C57-4485-B077-B229988CF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0613"/>
          </a:xfrm>
        </p:spPr>
        <p:txBody>
          <a:bodyPr>
            <a:normAutofit/>
          </a:bodyPr>
          <a:lstStyle/>
          <a:p>
            <a:r>
              <a:rPr lang="en-US" dirty="0"/>
              <a:t>Some advocated for t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ptrdiff_t</a:t>
            </a:r>
            <a:r>
              <a:rPr lang="en-US" dirty="0"/>
              <a:t>)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uz</a:t>
            </a:r>
            <a:r>
              <a:rPr lang="en-US" dirty="0"/>
              <a:t>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zu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/>
              <a:t>) to be separate suffixes</a:t>
            </a:r>
          </a:p>
          <a:p>
            <a:pPr lvl="1"/>
            <a:r>
              <a:rPr lang="en-US" dirty="0"/>
              <a:t>If used by themselves, then we leave a problem with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ut</a:t>
            </a:r>
            <a:r>
              <a:rPr lang="en-US" dirty="0"/>
              <a:t>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tu</a:t>
            </a:r>
            <a:r>
              <a:rPr lang="en-US" dirty="0"/>
              <a:t> and plain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z</a:t>
            </a:r>
          </a:p>
          <a:p>
            <a:pPr lvl="1"/>
            <a:r>
              <a:rPr lang="en-US" dirty="0"/>
              <a:t>unsigned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ptrdiff_t</a:t>
            </a:r>
            <a:r>
              <a:rPr lang="en-US" dirty="0"/>
              <a:t> and signed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do not exist in the standard (!!)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signed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)) x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unsigned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decltype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 -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 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x - y;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279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E6E7-0D22-4B5A-8A83-2C68AB4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You Are Looking For </a:t>
            </a:r>
            <a:br>
              <a:rPr lang="en-US" dirty="0"/>
            </a:br>
            <a:r>
              <a:rPr lang="en-US" dirty="0"/>
              <a:t>is in Another </a:t>
            </a:r>
            <a:r>
              <a:rPr lang="en-US" strike="sngStrike" dirty="0" err="1"/>
              <a:t>Castle</a:t>
            </a:r>
            <a:r>
              <a:rPr lang="en-US" dirty="0" err="1"/>
              <a:t>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D03C-CCC7-4171-9ED8-49DF65A1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main.cpp:2:32: warning: long, short, signed or unsigned used invalidly for 'x' [-</a:t>
            </a:r>
            <a:r>
              <a:rPr lang="en-US" dirty="0" err="1">
                <a:latin typeface="Consolas" panose="020B0609020204030204" pitchFamily="49" charset="0"/>
              </a:rPr>
              <a:t>Wpedantic</a:t>
            </a:r>
            <a:r>
              <a:rPr lang="en-US" dirty="0">
                <a:latin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main.cpp:3:56: warning: long, short, signed or unsigned used invalidly for 'y' [-</a:t>
            </a:r>
            <a:r>
              <a:rPr lang="en-US" dirty="0" err="1">
                <a:latin typeface="Consolas" panose="020B0609020204030204" pitchFamily="49" charset="0"/>
              </a:rPr>
              <a:t>Wpedantic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endParaRPr lang="en-US" dirty="0"/>
          </a:p>
          <a:p>
            <a:r>
              <a:rPr lang="en-US" dirty="0"/>
              <a:t>C++ does not define what these types are</a:t>
            </a:r>
          </a:p>
          <a:p>
            <a:pPr lvl="1"/>
            <a:r>
              <a:rPr lang="en-US" dirty="0"/>
              <a:t>That is a much more complicated and involved paper</a:t>
            </a:r>
          </a:p>
          <a:p>
            <a:pPr lvl="1"/>
            <a:r>
              <a:rPr lang="en-US" dirty="0"/>
              <a:t>Not even POSIX defines what an </a:t>
            </a:r>
            <a:r>
              <a:rPr lang="en-US" dirty="0">
                <a:latin typeface="Consolas" panose="020B0609020204030204" pitchFamily="49" charset="0"/>
              </a:rPr>
              <a:t>unsigned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ptrdiff_t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would be (you do have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ssize_t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Maybe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intptr_t</a:t>
            </a:r>
            <a:r>
              <a:rPr lang="en-US" dirty="0"/>
              <a:t>, maybe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uintptr_t</a:t>
            </a:r>
            <a:r>
              <a:rPr lang="en-US" dirty="0"/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234298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7BAC-DEE6-4919-93EB-7A7E7C73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Wording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1D9B-F12B-441D-9C7E-5C1DDBB7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is Core-ready</a:t>
            </a:r>
          </a:p>
          <a:p>
            <a:pPr lvl="1"/>
            <a:r>
              <a:rPr lang="en-US" dirty="0"/>
              <a:t>Reviewed by Tim Song prior to meeting</a:t>
            </a:r>
          </a:p>
          <a:p>
            <a:pPr lvl="1"/>
            <a:r>
              <a:rPr lang="en-US" dirty="0"/>
              <a:t>Reviewed by Walter E. </a:t>
            </a:r>
            <a:r>
              <a:rPr lang="en-US"/>
              <a:t>Brown prior to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5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3ABD-5705-4766-B7CC-CD54FF8F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E3D9-D0B6-4C83-B6DB-01B591B5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to EWG and CWG to handle for C++20?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B1EDC9-32BB-48D0-B375-19467DE03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29326"/>
              </p:ext>
            </p:extLst>
          </p:nvPr>
        </p:nvGraphicFramePr>
        <p:xfrm>
          <a:off x="1270000" y="4565465"/>
          <a:ext cx="10477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514842806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030973608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96025218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95716602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656214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Strongly in Favor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Favor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Against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Against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1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3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28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A98A-22C1-47FB-A36A-CAD0EF6B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Polls (if needed)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3522-2AA4-4A99-9E1E-B033014F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r>
              <a:rPr lang="en-US" dirty="0"/>
              <a:t> for </a:t>
            </a:r>
            <a:r>
              <a:rPr lang="en-US" dirty="0" err="1">
                <a:latin typeface="Consolas" panose="020B0609020204030204" pitchFamily="49" charset="0"/>
              </a:rPr>
              <a:t>ptrdiff_t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uz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zu</a:t>
            </a:r>
            <a:r>
              <a:rPr lang="en-US" dirty="0"/>
              <a:t> for </a:t>
            </a:r>
            <a:r>
              <a:rPr lang="en-US" dirty="0" err="1"/>
              <a:t>size_t</a:t>
            </a:r>
            <a:r>
              <a:rPr lang="en-US" dirty="0"/>
              <a:t>, then leave it up to somebody to figure out what </a:t>
            </a:r>
            <a:r>
              <a:rPr lang="en-US" dirty="0" err="1">
                <a:latin typeface="Consolas" panose="020B0609020204030204" pitchFamily="49" charset="0"/>
              </a:rPr>
              <a:t>ut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</a:rPr>
              <a:t>tu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unsigned </a:t>
            </a:r>
            <a:r>
              <a:rPr lang="en-US" dirty="0" err="1">
                <a:latin typeface="Consolas" panose="020B0609020204030204" pitchFamily="49" charset="0"/>
              </a:rPr>
              <a:t>ptrdiff_t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signed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?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0336A1-E9A6-4EEC-8D88-A0D90297F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99549"/>
              </p:ext>
            </p:extLst>
          </p:nvPr>
        </p:nvGraphicFramePr>
        <p:xfrm>
          <a:off x="1270000" y="4729323"/>
          <a:ext cx="10477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514842806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030973608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96025218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95716602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656214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Strongly in Favor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Favor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Against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Against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1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13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03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248</TotalTime>
  <Words>384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Consolas</vt:lpstr>
      <vt:lpstr>Wingdings 2</vt:lpstr>
      <vt:lpstr>Quotable</vt:lpstr>
      <vt:lpstr>Literal suffixes for size_t and ptrdiff_t</vt:lpstr>
      <vt:lpstr>Before/After</vt:lpstr>
      <vt:lpstr>History</vt:lpstr>
      <vt:lpstr>Design</vt:lpstr>
      <vt:lpstr>What about t and z?</vt:lpstr>
      <vt:lpstr>The Type You Are Looking For  is in Another CastleStandard</vt:lpstr>
      <vt:lpstr>Wording Complete</vt:lpstr>
      <vt:lpstr>Polls</vt:lpstr>
      <vt:lpstr>Extra Polls (if needed)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std::overload</dc:title>
  <dc:creator>The PhD</dc:creator>
  <cp:lastModifiedBy>Derpstorm</cp:lastModifiedBy>
  <cp:revision>26</cp:revision>
  <dcterms:created xsi:type="dcterms:W3CDTF">2018-11-03T02:05:09Z</dcterms:created>
  <dcterms:modified xsi:type="dcterms:W3CDTF">2018-11-05T09:45:41Z</dcterms:modified>
</cp:coreProperties>
</file>