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I got you, FAM: Flexible Array Members for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P1039 – Targeting C++23</a:t>
            </a:r>
          </a:p>
          <a:p>
            <a:r>
              <a:rPr lang="en-US" dirty="0"/>
              <a:t>JeanHeyd Meneide – </a:t>
            </a:r>
            <a:r>
              <a:rPr lang="en-US" dirty="0">
                <a:hlinkClick r:id="rId2"/>
              </a:rPr>
              <a:t>phdofthehouse@gmail.com</a:t>
            </a:r>
            <a:r>
              <a:rPr lang="en-US" dirty="0"/>
              <a:t> – Twitter: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/>
              <a:t>https://thephd.gitub.io/vendor/future_cxx/papers/d1039.html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</TotalTime>
  <Words>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I got you, FAM: Flexible Array Members for C++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4</cp:revision>
  <dcterms:created xsi:type="dcterms:W3CDTF">2018-11-03T02:05:09Z</dcterms:created>
  <dcterms:modified xsi:type="dcterms:W3CDTF">2018-11-05T01:45:40Z</dcterms:modified>
</cp:coreProperties>
</file>