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9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7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6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7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2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3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6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2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8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6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g21.link/p1041" TargetMode="External"/><Relationship Id="rId2" Type="http://schemas.openxmlformats.org/officeDocument/2006/relationships/hyperlink" Target="mailto:cpp@rmf.i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hdofthehouse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7162-3A1A-47A7-ACDF-F41CD588B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Make char16/32_t literals UTF-16/32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92885-AC55-485D-8A3F-0FA520517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P1041 – Targeting Core Language</a:t>
            </a:r>
          </a:p>
          <a:p>
            <a:r>
              <a:rPr lang="en-US" dirty="0"/>
              <a:t>R. </a:t>
            </a:r>
            <a:r>
              <a:rPr lang="en-US" dirty="0" err="1"/>
              <a:t>Martinho</a:t>
            </a:r>
            <a:r>
              <a:rPr lang="en-US" dirty="0"/>
              <a:t> Fernandes |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cpp@rmf.io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https://wg21.link/p1041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Presented By: JeanHeyd Meneide |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phdofthehouse@gmail.com</a:t>
            </a:r>
            <a:endParaRPr lang="en-US" dirty="0"/>
          </a:p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5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3E45-DC5B-4E7D-8609-4E5A4F5C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71B0-FA1C-4791-9335-BBC323D6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p1025r1 – Update the Reference to the Unicode Standard formally in the Working Draft</a:t>
            </a:r>
          </a:p>
          <a:p>
            <a:pPr lvl="1"/>
            <a:r>
              <a:rPr lang="en-US" dirty="0"/>
              <a:t>No longer need copy-pasted, handwaved definitions of UTF-16 and UTF-32 for char16_t and char32_t (“surrogate”?)</a:t>
            </a:r>
          </a:p>
          <a:p>
            <a:pPr lvl="1"/>
            <a:r>
              <a:rPr lang="en-US" dirty="0"/>
              <a:t>No longer need to reference UTF-8 through 2003 ECMAScript standard</a:t>
            </a:r>
          </a:p>
        </p:txBody>
      </p:sp>
    </p:spTree>
    <p:extLst>
      <p:ext uri="{BB962C8B-B14F-4D97-AF65-F5344CB8AC3E}">
        <p14:creationId xmlns:p14="http://schemas.microsoft.com/office/powerpoint/2010/main" val="176484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C052-2169-4BF2-9A5A-FB63F968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Standardize Existing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E3AAE-B2FE-4811-9D2F-238D211D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surveyed compiler so far has just implemented UTF-8/16/32 as specified by the Unicode Consortium’s Unicode Standard</a:t>
            </a:r>
          </a:p>
          <a:p>
            <a:pPr lvl="1"/>
            <a:r>
              <a:rPr lang="en-US" dirty="0"/>
              <a:t>One of the most existing-</a:t>
            </a:r>
            <a:r>
              <a:rPr lang="en-US" dirty="0" err="1"/>
              <a:t>iest</a:t>
            </a:r>
            <a:r>
              <a:rPr lang="en-US" dirty="0"/>
              <a:t>, de-facto practices we are aware of</a:t>
            </a:r>
          </a:p>
          <a:p>
            <a:pPr lvl="1"/>
            <a:endParaRPr lang="en-US" dirty="0"/>
          </a:p>
          <a:p>
            <a:r>
              <a:rPr lang="en-US" dirty="0"/>
              <a:t>Implementers have 0 work to actually do</a:t>
            </a:r>
          </a:p>
          <a:p>
            <a:pPr lvl="1"/>
            <a:r>
              <a:rPr lang="en-US" dirty="0"/>
              <a:t>Gives users confidence they can work with UTF-16/32 without being afraid of possible handwaving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6527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44E0-9052-4B5B-AC2C-2B3A71EC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AACA-0BCE-4277-9C47-A540FF7CD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paper has wording and is ready to send to Core</a:t>
            </a:r>
          </a:p>
        </p:txBody>
      </p:sp>
    </p:spTree>
    <p:extLst>
      <p:ext uri="{BB962C8B-B14F-4D97-AF65-F5344CB8AC3E}">
        <p14:creationId xmlns:p14="http://schemas.microsoft.com/office/powerpoint/2010/main" val="41785752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529</TotalTime>
  <Words>155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Make char16/32_t literals UTF-16/32</vt:lpstr>
      <vt:lpstr>Motivation</vt:lpstr>
      <vt:lpstr>Solution – Standardize Existing Practice</vt:lpstr>
      <vt:lpstr>Wording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std::overload</dc:title>
  <dc:creator>The PhD</dc:creator>
  <cp:lastModifiedBy>Derpstorm</cp:lastModifiedBy>
  <cp:revision>16</cp:revision>
  <dcterms:created xsi:type="dcterms:W3CDTF">2018-11-03T02:05:09Z</dcterms:created>
  <dcterms:modified xsi:type="dcterms:W3CDTF">2018-11-06T14:00:28Z</dcterms:modified>
</cp:coreProperties>
</file>