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5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11" autoAdjust="0"/>
    <p:restoredTop sz="94660"/>
  </p:normalViewPr>
  <p:slideViewPr>
    <p:cSldViewPr snapToGrid="0">
      <p:cViewPr varScale="1">
        <p:scale>
          <a:sx n="76" d="100"/>
          <a:sy n="76" d="100"/>
        </p:scale>
        <p:origin x="92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27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358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26439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631434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8994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7358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94799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7572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81865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915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2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9098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088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670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454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305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381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B61BEF0D-F0BB-DE4B-95CE-6DB70DBA9567}" type="datetimeFigureOut">
              <a:rPr lang="en-US" smtClean="0"/>
              <a:pPr/>
              <a:t>11/5/2018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49126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hephd.github.io/vendor/future_cxx/papers/d1214.html" TargetMode="External"/><Relationship Id="rId2" Type="http://schemas.openxmlformats.org/officeDocument/2006/relationships/hyperlink" Target="mailto:phdofthehouse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97162-3A1A-47A7-ACDF-F41CD588B4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cap="none" dirty="0"/>
              <a:t>Pointers to Member Functions and Member Objects are just </a:t>
            </a:r>
            <a:r>
              <a:rPr lang="en-US" cap="none" dirty="0" err="1"/>
              <a:t>Callables</a:t>
            </a:r>
            <a:r>
              <a:rPr lang="en-US" cap="none" dirty="0"/>
              <a:t>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992885-AC55-485D-8A3F-0FA5205179A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P1214 – Targeting C++23</a:t>
            </a:r>
          </a:p>
          <a:p>
            <a:r>
              <a:rPr lang="en-US" dirty="0"/>
              <a:t>JeanHeyd Meneide – </a:t>
            </a:r>
            <a:r>
              <a:rPr lang="en-US" dirty="0">
                <a:hlinkClick r:id="rId2"/>
              </a:rPr>
              <a:t>phdofthehouse@gmail.com</a:t>
            </a:r>
            <a:r>
              <a:rPr lang="en-US" dirty="0"/>
              <a:t> – Twitter: @</a:t>
            </a:r>
            <a:r>
              <a:rPr lang="en-US" dirty="0" err="1"/>
              <a:t>thephantomderp</a:t>
            </a:r>
            <a:endParaRPr lang="en-US" dirty="0"/>
          </a:p>
          <a:p>
            <a:r>
              <a:rPr lang="en-US">
                <a:hlinkClick r:id="rId3"/>
              </a:rPr>
              <a:t>https://thephd.github.io/vendor/future_cxx/papers/d1214.html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01577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3E45-DC5B-4E7D-8609-4E5A4F5CC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71B0-FA1C-4791-9335-BBC323D6D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484319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Slate</Template>
  <TotalTime>27</TotalTime>
  <Words>49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Calisto MT</vt:lpstr>
      <vt:lpstr>Trebuchet MS</vt:lpstr>
      <vt:lpstr>Wingdings 2</vt:lpstr>
      <vt:lpstr>Slate</vt:lpstr>
      <vt:lpstr>Pointers to Member Functions and Member Objects are just Callables!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std::overload</dc:title>
  <dc:creator>The PhD</dc:creator>
  <cp:lastModifiedBy>Derpstorm</cp:lastModifiedBy>
  <cp:revision>5</cp:revision>
  <dcterms:created xsi:type="dcterms:W3CDTF">2018-11-03T02:05:09Z</dcterms:created>
  <dcterms:modified xsi:type="dcterms:W3CDTF">2018-11-05T17:15:23Z</dcterms:modified>
</cp:coreProperties>
</file>