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D139-0480-4198-83E2-68CE0B25BC9B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7CE23-3B6A-482C-9BEA-F32A9EB44C40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8FD-9717-4D78-9D01-4CBD0AC8CAE0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2BD47-5F5E-4508-9DFC-0021F20B392D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23E3-326B-4424-9A50-2CBB9CA4B2E5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9F6F-C437-48B6-80BB-8E50899C06A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6D14-B85F-4865-804C-5734F9C85CDD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56C38-6601-4688-9146-5E61D8B04598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061E-CDAE-49E3-92CB-288B639C3B6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E9851-4767-4B63-B36B-F772D06043F2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A586-BE94-448D-BAE3-D5D323B9149F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ADDEAF24-54CC-4408-99B3-A70A172EFF44}" type="datetimeFigureOut">
              <a:rPr lang="en-US" dirty="0"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doftheouse@gmail.com" TargetMode="External"/><Relationship Id="rId2" Type="http://schemas.openxmlformats.org/officeDocument/2006/relationships/hyperlink" Target="mailto:achristensen@appl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el.is/c++draft/dcl.init.list#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272-D96E-47D6-BE20-4071571BA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Consolas" panose="020B0609020204030204" pitchFamily="49" charset="0"/>
              </a:rPr>
              <a:t>std::forward</a:t>
            </a:r>
            <a:r>
              <a:rPr lang="en-US" sz="6000" dirty="0"/>
              <a:t> from </a:t>
            </a:r>
            <a:r>
              <a:rPr lang="en-US" sz="6000" dirty="0">
                <a:latin typeface="Consolas" panose="020B0609020204030204" pitchFamily="49" charset="0"/>
              </a:rPr>
              <a:t>std::</a:t>
            </a:r>
            <a:r>
              <a:rPr lang="en-US" sz="6000" dirty="0" err="1">
                <a:latin typeface="Consolas" panose="020B0609020204030204" pitchFamily="49" charset="0"/>
              </a:rPr>
              <a:t>initializer_list</a:t>
            </a:r>
            <a:endParaRPr lang="en-US" sz="6000" dirty="0"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4EE0C-3CA2-4AA1-B9EF-483B7F437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P1249 – A paper targeting C++20</a:t>
            </a:r>
          </a:p>
          <a:p>
            <a:r>
              <a:rPr lang="en-US" dirty="0"/>
              <a:t>Alex Christensen | Apple | </a:t>
            </a:r>
            <a:r>
              <a:rPr lang="en-US" dirty="0">
                <a:hlinkClick r:id="rId2"/>
              </a:rPr>
              <a:t>achristensen@apple.com</a:t>
            </a:r>
            <a:endParaRPr lang="en-US" dirty="0"/>
          </a:p>
          <a:p>
            <a:r>
              <a:rPr lang="en-US" dirty="0"/>
              <a:t>Presented by: JeanHeyd Meneide | </a:t>
            </a:r>
            <a:r>
              <a:rPr lang="en-US" dirty="0">
                <a:hlinkClick r:id="rId3"/>
              </a:rPr>
              <a:t>phdoftheouse@gmail.com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5732-7A12-497B-86C0-8FBD5916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Wording 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8F9E6-E995-45E6-828E-94808D865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Wording is extraordinarily simple:</a:t>
            </a:r>
          </a:p>
          <a:p>
            <a:pPr lvl="1"/>
            <a:r>
              <a:rPr lang="en-US" dirty="0"/>
              <a:t>Just removes const from both the Core wording and the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/>
              <a:t> specification</a:t>
            </a:r>
          </a:p>
          <a:p>
            <a:pPr lvl="1"/>
            <a:r>
              <a:rPr lang="en-US" dirty="0"/>
              <a:t>Will require a quick review in Core to see if we might be missing anything</a:t>
            </a:r>
          </a:p>
        </p:txBody>
      </p:sp>
    </p:spTree>
    <p:extLst>
      <p:ext uri="{BB962C8B-B14F-4D97-AF65-F5344CB8AC3E}">
        <p14:creationId xmlns:p14="http://schemas.microsoft.com/office/powerpoint/2010/main" val="2823663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CA5E-0253-43CD-BA56-02CF8524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798D9-1F26-4E73-9EE7-B39876AC1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to EWG?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B19E03-0031-4D33-8B36-4FD2996BC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63510"/>
              </p:ext>
            </p:extLst>
          </p:nvPr>
        </p:nvGraphicFramePr>
        <p:xfrm>
          <a:off x="1027682" y="2954866"/>
          <a:ext cx="1016102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4">
                  <a:extLst>
                    <a:ext uri="{9D8B030D-6E8A-4147-A177-3AD203B41FA5}">
                      <a16:colId xmlns:a16="http://schemas.microsoft.com/office/drawing/2014/main" val="446841227"/>
                    </a:ext>
                  </a:extLst>
                </a:gridCol>
                <a:gridCol w="2032204">
                  <a:extLst>
                    <a:ext uri="{9D8B030D-6E8A-4147-A177-3AD203B41FA5}">
                      <a16:colId xmlns:a16="http://schemas.microsoft.com/office/drawing/2014/main" val="2740086296"/>
                    </a:ext>
                  </a:extLst>
                </a:gridCol>
                <a:gridCol w="2032204">
                  <a:extLst>
                    <a:ext uri="{9D8B030D-6E8A-4147-A177-3AD203B41FA5}">
                      <a16:colId xmlns:a16="http://schemas.microsoft.com/office/drawing/2014/main" val="2415537490"/>
                    </a:ext>
                  </a:extLst>
                </a:gridCol>
                <a:gridCol w="2032204">
                  <a:extLst>
                    <a:ext uri="{9D8B030D-6E8A-4147-A177-3AD203B41FA5}">
                      <a16:colId xmlns:a16="http://schemas.microsoft.com/office/drawing/2014/main" val="986522213"/>
                    </a:ext>
                  </a:extLst>
                </a:gridCol>
                <a:gridCol w="2032204">
                  <a:extLst>
                    <a:ext uri="{9D8B030D-6E8A-4147-A177-3AD203B41FA5}">
                      <a16:colId xmlns:a16="http://schemas.microsoft.com/office/drawing/2014/main" val="50197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Strongly 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 Favor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Against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Strongly Against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2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80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1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6530-0D3F-4604-9C45-461BFEC7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D792-5F14-4F7C-9023-D3D1B6B63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/>
              <a:t> is fundamentally broken for a large class of language types, making it absolutely unusable in efficient contexts</a:t>
            </a:r>
          </a:p>
          <a:p>
            <a:pPr lvl="1"/>
            <a:r>
              <a:rPr lang="en-US" dirty="0"/>
              <a:t>Fixing it from the outside is hard and complicated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94BA2-D50A-4D88-B526-1943B003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36" y="2979060"/>
            <a:ext cx="8462111" cy="37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F7FF-C9DE-4871-82B2-EFB86402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214C0-7E12-4013-8EAD-BE9B46E93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sadness</a:t>
            </a:r>
            <a:r>
              <a:rPr lang="en-US" dirty="0">
                <a:latin typeface="Consolas" panose="020B0609020204030204" pitchFamily="49" charset="0"/>
              </a:rPr>
              <a:t>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error: object of type 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// 'std::__1::unique_ptr&lt;int, 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//          std::__1::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default_delete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&lt;int&gt; &gt;’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// cannot be assigned because its 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// copy assignment operator is implicitly deleted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// buffer[size++] = element;</a:t>
            </a:r>
            <a:b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&gt;&gt; v2({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std::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858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B72D-467D-4A6F-9E7B-958CC4EC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F6657-9C75-4DEF-AFF4-2E588AF3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papers went forward with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movable_initializer_list</a:t>
            </a:r>
            <a:r>
              <a:rPr lang="en-US" dirty="0"/>
              <a:t>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own_initializer_list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 have failed despite consensus encouraging them</a:t>
            </a:r>
          </a:p>
          <a:p>
            <a:pPr lvl="1"/>
            <a:r>
              <a:rPr lang="en-US" dirty="0"/>
              <a:t>Suffers from problem of “well we develop complex rules to let compiler pick owning version of not”</a:t>
            </a:r>
          </a:p>
          <a:p>
            <a:pPr lvl="1"/>
            <a:endParaRPr lang="en-US" dirty="0"/>
          </a:p>
          <a:p>
            <a:r>
              <a:rPr lang="en-US" dirty="0"/>
              <a:t>No papers try to fundamentally change definition of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/>
              <a:t>: none mention why they do not go this route</a:t>
            </a:r>
          </a:p>
          <a:p>
            <a:pPr lvl="1"/>
            <a:r>
              <a:rPr lang="en-US" dirty="0"/>
              <a:t>Previous authors assume immutability of Core Wording, always tackle problem from external/library view first</a:t>
            </a:r>
          </a:p>
        </p:txBody>
      </p:sp>
    </p:spTree>
    <p:extLst>
      <p:ext uri="{BB962C8B-B14F-4D97-AF65-F5344CB8AC3E}">
        <p14:creationId xmlns:p14="http://schemas.microsoft.com/office/powerpoint/2010/main" val="355716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570B-F884-48B9-9CCE-29D83437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F442-15E5-41B0-8DA3-C1913D8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off both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 also off </a:t>
            </a:r>
            <a:r>
              <a:rPr lang="en-US" dirty="0">
                <a:hlinkClick r:id="rId2"/>
              </a:rPr>
              <a:t>§9.3.5, clause 5 [</a:t>
            </a:r>
            <a:r>
              <a:rPr lang="en-US" dirty="0" err="1">
                <a:hlinkClick r:id="rId2"/>
              </a:rPr>
              <a:t>dcl.init.list</a:t>
            </a:r>
            <a:r>
              <a:rPr lang="en-US" dirty="0">
                <a:hlinkClick r:id="rId2"/>
              </a:rPr>
              <a:t>]</a:t>
            </a:r>
            <a:endParaRPr lang="en-US" dirty="0"/>
          </a:p>
          <a:p>
            <a:pPr lvl="1"/>
            <a:r>
              <a:rPr lang="en-US" dirty="0"/>
              <a:t>Non-const iterators now return non-const elements</a:t>
            </a:r>
          </a:p>
          <a:p>
            <a:pPr lvl="1"/>
            <a:r>
              <a:rPr lang="en-US" dirty="0"/>
              <a:t>Standardese would no longer require backing storage to be const</a:t>
            </a:r>
          </a:p>
          <a:p>
            <a:pPr lvl="1"/>
            <a:endParaRPr lang="en-US" dirty="0"/>
          </a:p>
          <a:p>
            <a:r>
              <a:rPr lang="en-US" dirty="0"/>
              <a:t>Do not need compiler rules about when to create movable initializer lists</a:t>
            </a:r>
          </a:p>
          <a:p>
            <a:pPr lvl="1"/>
            <a:r>
              <a:rPr lang="en-US" dirty="0"/>
              <a:t>No special casing to bite user in generic contexts (!!)</a:t>
            </a:r>
          </a:p>
        </p:txBody>
      </p:sp>
    </p:spTree>
    <p:extLst>
      <p:ext uri="{BB962C8B-B14F-4D97-AF65-F5344CB8AC3E}">
        <p14:creationId xmlns:p14="http://schemas.microsoft.com/office/powerpoint/2010/main" val="392481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0A1-1FEE-46C4-8821-E23E97A5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of All Evil?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7B82D-F662-4E74-A52F-C84130B4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 the C++ Standards Committee prematurely optimize here?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/>
              <a:t> storage to have things put in read-only memory (e.g. .data) too prematurely when this feature was first conceived?</a:t>
            </a:r>
          </a:p>
          <a:p>
            <a:pPr lvl="1"/>
            <a:r>
              <a:rPr lang="en-US" dirty="0"/>
              <a:t>No vocal objections from mailing list when paper was brought up</a:t>
            </a:r>
          </a:p>
          <a:p>
            <a:pPr lvl="1"/>
            <a:r>
              <a:rPr lang="en-US" dirty="0"/>
              <a:t>Nobody I talked to or discussed this with could give me a good reason</a:t>
            </a:r>
          </a:p>
          <a:p>
            <a:pPr lvl="1"/>
            <a:r>
              <a:rPr lang="en-US" dirty="0"/>
              <a:t>Standard has example that specifically calls out it is okay to have constructed initializer list in “read-only memory”.</a:t>
            </a:r>
          </a:p>
        </p:txBody>
      </p:sp>
    </p:spTree>
    <p:extLst>
      <p:ext uri="{BB962C8B-B14F-4D97-AF65-F5344CB8AC3E}">
        <p14:creationId xmlns:p14="http://schemas.microsoft.com/office/powerpoint/2010/main" val="99015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54CB-8ECA-4360-9036-8D98B767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C627-1A34-41F1-8C43-31F7C9D18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v1{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1, 2, 3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How many times does this appear outside of example / slide code?</a:t>
            </a:r>
          </a:p>
          <a:p>
            <a:pPr lvl="1"/>
            <a:endParaRPr lang="en-US" dirty="0"/>
          </a:p>
          <a:p>
            <a:r>
              <a:rPr lang="en-US" dirty="0"/>
              <a:t>Consider: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v2{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func_parameter</a:t>
            </a:r>
            <a:r>
              <a:rPr lang="en-US" dirty="0">
                <a:latin typeface="Consolas" panose="020B0609020204030204" pitchFamily="49" charset="0"/>
              </a:rPr>
              <a:t> + </a:t>
            </a:r>
            <a:r>
              <a:rPr lang="en-US" dirty="0" err="1">
                <a:latin typeface="Consolas" panose="020B0609020204030204" pitchFamily="49" charset="0"/>
              </a:rPr>
              <a:t>static_variable</a:t>
            </a:r>
            <a:r>
              <a:rPr lang="en-US" dirty="0">
                <a:latin typeface="Consolas" panose="020B0609020204030204" pitchFamily="49" charset="0"/>
              </a:rPr>
              <a:t> – variadic_arg_0, …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Much more realistic: how would this ever get put into read-only memory?</a:t>
            </a:r>
          </a:p>
        </p:txBody>
      </p:sp>
    </p:spTree>
    <p:extLst>
      <p:ext uri="{BB962C8B-B14F-4D97-AF65-F5344CB8AC3E}">
        <p14:creationId xmlns:p14="http://schemas.microsoft.com/office/powerpoint/2010/main" val="5327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491A1-6292-46D9-B30E-E6CDBEF1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A1063-5051-41C5-8234-CD4822E9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735002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	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initializer_list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&gt;&amp;&amp; list) 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buffer(std::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make_unique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[]&gt;(</a:t>
            </a:r>
            <a:r>
              <a:rPr lang="en-US" dirty="0" err="1">
                <a:latin typeface="Consolas" panose="020B0609020204030204" pitchFamily="49" charset="0"/>
              </a:rPr>
              <a:t>list.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latin typeface="Consolas" panose="020B0609020204030204" pitchFamily="49" charset="0"/>
              </a:rPr>
              <a:t>()))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for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&amp;&amp; element : list)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// Calls a different function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checkConst</a:t>
            </a:r>
            <a:r>
              <a:rPr lang="en-US" dirty="0">
                <a:latin typeface="Consolas" panose="020B0609020204030204" pitchFamily="49" charset="0"/>
              </a:rPr>
              <a:t>(element);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buffer[size++] = element;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checkConst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"non-const"</a:t>
            </a:r>
            <a:r>
              <a:rPr lang="en-US" dirty="0"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checkConst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&amp;)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"const"</a:t>
            </a:r>
            <a:r>
              <a:rPr lang="en-US" dirty="0"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63395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B115-E23D-4410-8078-48A075ED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Changes:</a:t>
            </a:r>
            <a:br>
              <a:rPr lang="en-US" dirty="0"/>
            </a:br>
            <a:r>
              <a:rPr lang="en-US" dirty="0"/>
              <a:t>Current 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FE9D-F03C-4BFC-BBBB-366577A8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containers which essentially divert to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insert</a:t>
            </a:r>
            <a:r>
              <a:rPr lang="en-US" dirty="0"/>
              <a:t>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push_back</a:t>
            </a:r>
            <a:r>
              <a:rPr lang="en-US" dirty="0"/>
              <a:t>, likely to not be much of a problem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other use cases, if the user only wrote const-qualified functions to handle the difference, no change in runtime is observable</a:t>
            </a:r>
          </a:p>
          <a:p>
            <a:pPr lvl="1"/>
            <a:r>
              <a:rPr lang="en-US" dirty="0"/>
              <a:t>User cannot have written non-const qualified version without explicitly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const_cast</a:t>
            </a:r>
            <a:r>
              <a:rPr lang="en-US" dirty="0" err="1"/>
              <a:t>-ing</a:t>
            </a:r>
            <a:r>
              <a:rPr lang="en-US" dirty="0"/>
              <a:t>, in which case they violated the standard to begin with and nothing we can do will help them</a:t>
            </a:r>
          </a:p>
        </p:txBody>
      </p:sp>
    </p:spTree>
    <p:extLst>
      <p:ext uri="{BB962C8B-B14F-4D97-AF65-F5344CB8AC3E}">
        <p14:creationId xmlns:p14="http://schemas.microsoft.com/office/powerpoint/2010/main" val="396768114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457</TotalTime>
  <Words>388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Consolas</vt:lpstr>
      <vt:lpstr>Wingdings 2</vt:lpstr>
      <vt:lpstr>View</vt:lpstr>
      <vt:lpstr>std::forward from std::initializer_list</vt:lpstr>
      <vt:lpstr>Motivation I</vt:lpstr>
      <vt:lpstr>Motivation II</vt:lpstr>
      <vt:lpstr>Prior Art</vt:lpstr>
      <vt:lpstr>Scalable Solution</vt:lpstr>
      <vt:lpstr>Root of All Evil?</vt:lpstr>
      <vt:lpstr>Why?</vt:lpstr>
      <vt:lpstr>Breaking Changes?</vt:lpstr>
      <vt:lpstr>Breaking Changes: Current Forecast</vt:lpstr>
      <vt:lpstr>Wording Complete</vt:lpstr>
      <vt:lpstr>Poll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Derpstorm</dc:creator>
  <cp:lastModifiedBy>Derpstorm</cp:lastModifiedBy>
  <cp:revision>13</cp:revision>
  <dcterms:created xsi:type="dcterms:W3CDTF">2018-11-05T10:04:29Z</dcterms:created>
  <dcterms:modified xsi:type="dcterms:W3CDTF">2018-11-06T00:28:11Z</dcterms:modified>
</cp:coreProperties>
</file>