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dofthehouse@gmail.com" TargetMode="External"/><Relationship Id="rId2" Type="http://schemas.openxmlformats.org/officeDocument/2006/relationships/hyperlink" Target="mailto:cpp@rmf.i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g21.link/p1097" TargetMode="External"/><Relationship Id="rId4" Type="http://schemas.openxmlformats.org/officeDocument/2006/relationships/hyperlink" Target="mailto:tom@honermann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reports/tr44/#UAX44-LM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1" y="1964267"/>
            <a:ext cx="9203734" cy="2421464"/>
          </a:xfrm>
        </p:spPr>
        <p:txBody>
          <a:bodyPr/>
          <a:lstStyle/>
          <a:p>
            <a:r>
              <a:rPr lang="en-US" cap="none" dirty="0"/>
              <a:t>Named Character Escape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385732"/>
            <a:ext cx="10474325" cy="2218268"/>
          </a:xfrm>
        </p:spPr>
        <p:txBody>
          <a:bodyPr>
            <a:normAutofit/>
          </a:bodyPr>
          <a:lstStyle/>
          <a:p>
            <a:r>
              <a:rPr lang="en-US" dirty="0"/>
              <a:t>P1097 – Targeting C++20</a:t>
            </a:r>
          </a:p>
          <a:p>
            <a:r>
              <a:rPr lang="en-US" cap="none" dirty="0"/>
              <a:t>R. </a:t>
            </a:r>
            <a:r>
              <a:rPr lang="en-US" cap="none" dirty="0" err="1"/>
              <a:t>Martinho</a:t>
            </a:r>
            <a:r>
              <a:rPr lang="en-US" cap="none" dirty="0"/>
              <a:t> Fernandes | </a:t>
            </a:r>
            <a:r>
              <a:rPr lang="en-US" cap="none" dirty="0">
                <a:hlinkClick r:id="rId2"/>
              </a:rPr>
              <a:t>cpp@rmf.io</a:t>
            </a:r>
            <a:endParaRPr lang="en-US" cap="none" dirty="0"/>
          </a:p>
          <a:p>
            <a:r>
              <a:rPr lang="en-US" cap="none" dirty="0"/>
              <a:t>Presented By: JeanHeyd Meneide &amp; Tom </a:t>
            </a:r>
            <a:r>
              <a:rPr lang="en-US" cap="none" dirty="0" err="1"/>
              <a:t>Honermann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phdofthehouse@gmail.com</a:t>
            </a:r>
            <a:r>
              <a:rPr lang="en-US" cap="none" dirty="0"/>
              <a:t> &amp; </a:t>
            </a:r>
            <a:r>
              <a:rPr lang="en-US" cap="none" dirty="0">
                <a:hlinkClick r:id="rId4"/>
              </a:rPr>
              <a:t>tom@honermann.net</a:t>
            </a:r>
            <a:endParaRPr lang="en-US" cap="none" dirty="0"/>
          </a:p>
          <a:p>
            <a:r>
              <a:rPr lang="en-US" cap="none" dirty="0">
                <a:hlinkClick r:id="rId5"/>
              </a:rPr>
              <a:t>https://wg21.link/p1097</a:t>
            </a:r>
            <a:r>
              <a:rPr lang="en-US" cap="non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44E0-9052-4B5B-AC2C-2B3A71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AACA-0BCE-4277-9C47-A540FF7C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has wording and is ready to send to Core</a:t>
            </a:r>
          </a:p>
        </p:txBody>
      </p:sp>
    </p:spTree>
    <p:extLst>
      <p:ext uri="{BB962C8B-B14F-4D97-AF65-F5344CB8AC3E}">
        <p14:creationId xmlns:p14="http://schemas.microsoft.com/office/powerpoint/2010/main" val="417857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DB8D-7C5D-4499-BCA1-69B2E76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FB03-1475-4E9B-B903-51F43B32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570967"/>
          </a:xfrm>
        </p:spPr>
        <p:txBody>
          <a:bodyPr/>
          <a:lstStyle/>
          <a:p>
            <a:r>
              <a:rPr lang="en-US" dirty="0"/>
              <a:t>Do we want named escape sequences? (Recommended: </a:t>
            </a:r>
            <a:r>
              <a:rPr lang="en-US" b="1" i="1" dirty="0"/>
              <a:t>Yes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“\N{NO-BREAK SPACE}”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want to support name aliases? (Recommended: </a:t>
            </a:r>
            <a:r>
              <a:rPr lang="en-US" b="1" i="1" dirty="0"/>
              <a:t>Yes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“\N{NBSP}”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want case-insensitive matching? (Recommended: </a:t>
            </a:r>
            <a:r>
              <a:rPr lang="en-US" b="1" i="1" dirty="0"/>
              <a:t>Yes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“\N{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nO-BreAK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SpAcE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 we want full UAX #44 LM2 name matching?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“\N{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no_bREA_k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S P A C E}”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“\N{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No_BR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E A_K_S-P-A-C_E}”</a:t>
            </a:r>
          </a:p>
        </p:txBody>
      </p:sp>
    </p:spTree>
    <p:extLst>
      <p:ext uri="{BB962C8B-B14F-4D97-AF65-F5344CB8AC3E}">
        <p14:creationId xmlns:p14="http://schemas.microsoft.com/office/powerpoint/2010/main" val="211707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What…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u8"´"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u8"́"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´"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А"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chr-Cher-US" dirty="0">
                <a:solidFill>
                  <a:srgbClr val="FFC000"/>
                </a:solidFill>
              </a:rPr>
              <a:t>Ꭺ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u8"ꓮ"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u8"𐊠"</a:t>
            </a:r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C052-2169-4BF2-9A5A-FB63F96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3AAE-B2FE-4811-9D2F-238D211D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u8"\u00B4"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u8"\u0301"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u8"\u1FFD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u8"\uD090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u8"\u13AA"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u8"\uA4EE"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u8"\U0016F40"</a:t>
            </a:r>
          </a:p>
        </p:txBody>
      </p:sp>
    </p:spTree>
    <p:extLst>
      <p:ext uri="{BB962C8B-B14F-4D97-AF65-F5344CB8AC3E}">
        <p14:creationId xmlns:p14="http://schemas.microsoft.com/office/powerpoint/2010/main" val="652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F4D3-420E-4FEE-B143-CD334069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9188-F2D0-4F3E-875D-4171F6AD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u8"\N{COMBINING 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u8"\N{GREEK OXIA}"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u8"\N{CRYLLIC CAPITAL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u8"\N{CHEROKEE LETTER GO}"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u8"\N{LISU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u8"\N{MIAO LETTER ZZYA}"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882F-8A43-43DB-85C9-B0ABA1A2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1C1F1-79B9-4C1E-9C3B-44FFF5DE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4" r="8752" b="31639"/>
          <a:stretch/>
        </p:blipFill>
        <p:spPr>
          <a:xfrm>
            <a:off x="853069" y="1849923"/>
            <a:ext cx="10844560" cy="4863580"/>
          </a:xfrm>
        </p:spPr>
      </p:pic>
    </p:spTree>
    <p:extLst>
      <p:ext uri="{BB962C8B-B14F-4D97-AF65-F5344CB8AC3E}">
        <p14:creationId xmlns:p14="http://schemas.microsoft.com/office/powerpoint/2010/main" val="2609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00D0-885A-40A6-802D-F92E631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F1A-3B47-4D36-B85A-5FAFE7CE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Know what is actually being put in your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Identifiers are created out of ASCII alpha-numeric characters with dashes and spaces</a:t>
            </a:r>
          </a:p>
          <a:p>
            <a:pPr lvl="1"/>
            <a:r>
              <a:rPr lang="en-US" dirty="0"/>
              <a:t>All name -&gt; character mappings are </a:t>
            </a:r>
            <a:r>
              <a:rPr lang="en-US" b="1" i="1" dirty="0"/>
              <a:t>absolutely stable</a:t>
            </a:r>
            <a:r>
              <a:rPr lang="en-US" dirty="0"/>
              <a:t> (even the mistakes…)</a:t>
            </a:r>
          </a:p>
        </p:txBody>
      </p:sp>
    </p:spTree>
    <p:extLst>
      <p:ext uri="{BB962C8B-B14F-4D97-AF65-F5344CB8AC3E}">
        <p14:creationId xmlns:p14="http://schemas.microsoft.com/office/powerpoint/2010/main" val="17568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AF0D-678A-47B8-A019-64973C0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7C52-B5BF-4760-8C79-6AC374C2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longer names that sometimes make it even shorter than their U-codes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"\N{NO-BREAK SPACE}"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Name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"\N{KANNADA LETTER LLLA}"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correction alias for U+0CDE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"\N{NBSP}"</a:t>
            </a: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"\N{LINE FEED}"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"\N{LF}"</a:t>
            </a:r>
            <a:r>
              <a:rPr lang="en-US" dirty="0"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U+000A</a:t>
            </a:r>
          </a:p>
        </p:txBody>
      </p:sp>
    </p:spTree>
    <p:extLst>
      <p:ext uri="{BB962C8B-B14F-4D97-AF65-F5344CB8AC3E}">
        <p14:creationId xmlns:p14="http://schemas.microsoft.com/office/powerpoint/2010/main" val="290588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1F6-D39E-41EB-A1BF-0B9E795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Minutae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1043-1734-4275-8A3F-034D8D1D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UAX #44 – Unicode Character Database (</a:t>
            </a:r>
            <a:r>
              <a:rPr lang="en-US" dirty="0">
                <a:hlinkClick r:id="rId2"/>
              </a:rPr>
              <a:t>https://www.unicode.org/reports/tr44/#UAX44-LM2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Extremely loose forward-compatible matching is demonstrated (ignore underscore, medial hyphen, spaces, etc..)</a:t>
            </a:r>
          </a:p>
          <a:p>
            <a:pPr lvl="1"/>
            <a:endParaRPr lang="en-US" dirty="0"/>
          </a:p>
          <a:p>
            <a:r>
              <a:rPr lang="en-US" dirty="0"/>
              <a:t>Most languages do not do complete loose matching</a:t>
            </a:r>
          </a:p>
          <a:p>
            <a:pPr lvl="1"/>
            <a:r>
              <a:rPr lang="en-US" dirty="0"/>
              <a:t>Python: Case insensitivity</a:t>
            </a:r>
          </a:p>
          <a:p>
            <a:pPr lvl="1"/>
            <a:r>
              <a:rPr lang="en-US" dirty="0"/>
              <a:t>Perl: Exact match</a:t>
            </a:r>
          </a:p>
        </p:txBody>
      </p:sp>
    </p:spTree>
    <p:extLst>
      <p:ext uri="{BB962C8B-B14F-4D97-AF65-F5344CB8AC3E}">
        <p14:creationId xmlns:p14="http://schemas.microsoft.com/office/powerpoint/2010/main" val="36333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9CC9-9061-4DFF-BB58-32608217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1252-18D3-4599-8CF3-19F5792D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Proposed: Case Insensitivity</a:t>
            </a:r>
          </a:p>
          <a:p>
            <a:pPr lvl="1"/>
            <a:r>
              <a:rPr lang="en-US" dirty="0"/>
              <a:t>Simplest, reasonably easy to implement</a:t>
            </a:r>
          </a:p>
          <a:p>
            <a:pPr lvl="1"/>
            <a:r>
              <a:rPr lang="en-US" dirty="0"/>
              <a:t>Some impedance mismatch with {ZERO-WIDTH-SPACE} versus {ZERO-WIDTH SPACE}</a:t>
            </a:r>
          </a:p>
          <a:p>
            <a:pPr lvl="2"/>
            <a:r>
              <a:rPr lang="en-US" dirty="0"/>
              <a:t>Compiler can error on inability to find a proper escape sequence to prevent silent spelling errors</a:t>
            </a:r>
          </a:p>
          <a:p>
            <a:pPr lvl="1"/>
            <a:endParaRPr lang="en-US" dirty="0"/>
          </a:p>
          <a:p>
            <a:r>
              <a:rPr lang="en-US" dirty="0"/>
              <a:t>E.g.: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lF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</a:t>
            </a:r>
            <a:r>
              <a:rPr lang="en-US" dirty="0">
                <a:solidFill>
                  <a:srgbClr val="92D050"/>
                </a:solidFill>
              </a:rPr>
              <a:t>0A</a:t>
            </a:r>
          </a:p>
        </p:txBody>
      </p:sp>
    </p:spTree>
    <p:extLst>
      <p:ext uri="{BB962C8B-B14F-4D97-AF65-F5344CB8AC3E}">
        <p14:creationId xmlns:p14="http://schemas.microsoft.com/office/powerpoint/2010/main" val="383447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145</TotalTime>
  <Words>471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Plantagenet Cherokee</vt:lpstr>
      <vt:lpstr>Celestial</vt:lpstr>
      <vt:lpstr>Named Character Escape Sequences</vt:lpstr>
      <vt:lpstr>What… Are these?</vt:lpstr>
      <vt:lpstr>What Are These?</vt:lpstr>
      <vt:lpstr>What Are These?</vt:lpstr>
      <vt:lpstr>Motivation…</vt:lpstr>
      <vt:lpstr>What’s in a Name? </vt:lpstr>
      <vt:lpstr>Name Aliases</vt:lpstr>
      <vt:lpstr>Minutae</vt:lpstr>
      <vt:lpstr>Matching for C++</vt:lpstr>
      <vt:lpstr>Wording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39</cp:revision>
  <dcterms:created xsi:type="dcterms:W3CDTF">2018-11-03T02:05:09Z</dcterms:created>
  <dcterms:modified xsi:type="dcterms:W3CDTF">2018-11-06T18:38:27Z</dcterms:modified>
</cp:coreProperties>
</file>