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3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2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40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5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0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9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69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2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98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6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4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3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9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50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phd.github.io/vendor/future_cxx/papers/d0330.html" TargetMode="External"/><Relationship Id="rId2" Type="http://schemas.openxmlformats.org/officeDocument/2006/relationships/hyperlink" Target="mailto:phdofthehouse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162-3A1A-47A7-ACDF-F41CD588B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Literal suffixes for </a:t>
            </a:r>
            <a:r>
              <a:rPr lang="en-US" cap="none" dirty="0" err="1">
                <a:latin typeface="Consolas" panose="020B0609020204030204" pitchFamily="49" charset="0"/>
              </a:rPr>
              <a:t>size_t</a:t>
            </a:r>
            <a:r>
              <a:rPr lang="en-US" cap="none" dirty="0">
                <a:latin typeface="Consolas" panose="020B0609020204030204" pitchFamily="49" charset="0"/>
              </a:rPr>
              <a:t> </a:t>
            </a:r>
            <a:r>
              <a:rPr lang="en-US" cap="none" dirty="0"/>
              <a:t>and </a:t>
            </a:r>
            <a:r>
              <a:rPr lang="en-US" cap="none" dirty="0" err="1">
                <a:latin typeface="Consolas" panose="020B0609020204030204" pitchFamily="49" charset="0"/>
              </a:rPr>
              <a:t>ptrdiff_t</a:t>
            </a:r>
            <a:endParaRPr lang="en-US" cap="none" dirty="0"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92885-AC55-485D-8A3F-0FA520517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30046"/>
            <a:ext cx="10572000" cy="15771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P0330 – A C++20 Paper</a:t>
            </a:r>
          </a:p>
          <a:p>
            <a:r>
              <a:rPr lang="en-US" dirty="0"/>
              <a:t>JeanHeyd Meneide</a:t>
            </a:r>
          </a:p>
          <a:p>
            <a:r>
              <a:rPr lang="en-US" dirty="0">
                <a:hlinkClick r:id="rId2"/>
              </a:rPr>
              <a:t>phdofthehouse@gmail.com</a:t>
            </a:r>
            <a:r>
              <a:rPr lang="en-US" dirty="0"/>
              <a:t> – Twitter: @</a:t>
            </a:r>
            <a:r>
              <a:rPr lang="en-US" dirty="0" err="1"/>
              <a:t>thephantomderp</a:t>
            </a:r>
            <a:endParaRPr lang="en-US" dirty="0"/>
          </a:p>
          <a:p>
            <a:r>
              <a:rPr lang="en-US" dirty="0">
                <a:hlinkClick r:id="rId3"/>
              </a:rPr>
              <a:t>https://thephd.github.io/vendor/future_cxx/papers/d0330.html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3E45-DC5B-4E7D-8609-4E5A4F5C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Before/After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C2C56-2E3C-46B3-A6A8-6396F97B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888" y="2463801"/>
            <a:ext cx="9312224" cy="4061312"/>
          </a:xfrm>
        </p:spPr>
      </p:pic>
    </p:spTree>
    <p:extLst>
      <p:ext uri="{BB962C8B-B14F-4D97-AF65-F5344CB8AC3E}">
        <p14:creationId xmlns:p14="http://schemas.microsoft.com/office/powerpoint/2010/main" val="176484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0146-9CFF-453D-B01D-28822D8E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Before/After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65CDD-D6B6-4C42-9928-D981018A0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488" y="2462552"/>
            <a:ext cx="9367024" cy="4019224"/>
          </a:xfrm>
        </p:spPr>
      </p:pic>
    </p:spTree>
    <p:extLst>
      <p:ext uri="{BB962C8B-B14F-4D97-AF65-F5344CB8AC3E}">
        <p14:creationId xmlns:p14="http://schemas.microsoft.com/office/powerpoint/2010/main" val="323663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A8EB-C737-4FBA-ABFB-026D1C54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 are Sensitive to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452A-2CCA-4517-8619-48FCE3CF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bit vs. 64 bit</a:t>
            </a:r>
          </a:p>
          <a:p>
            <a:r>
              <a:rPr lang="en-US" dirty="0"/>
              <a:t>Signed vs. Unsigned</a:t>
            </a:r>
          </a:p>
          <a:p>
            <a:r>
              <a:rPr lang="en-US" dirty="0"/>
              <a:t>Accidentally degrading math results by using wrong-sized value (VC++ streams…)</a:t>
            </a:r>
          </a:p>
          <a:p>
            <a:r>
              <a:rPr lang="en-US" dirty="0"/>
              <a:t>Size issues from one compiler/platform to another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long</a:t>
            </a:r>
            <a:r>
              <a:rPr lang="en-US" dirty="0"/>
              <a:t> on </a:t>
            </a:r>
            <a:r>
              <a:rPr lang="en-US" i="1" dirty="0"/>
              <a:t>GCC</a:t>
            </a:r>
            <a:r>
              <a:rPr lang="en-US" dirty="0"/>
              <a:t> versus </a:t>
            </a:r>
            <a:r>
              <a:rPr lang="en-US" i="1" dirty="0"/>
              <a:t>VC++</a:t>
            </a:r>
            <a:r>
              <a:rPr lang="en-US" dirty="0"/>
              <a:t>)</a:t>
            </a:r>
          </a:p>
          <a:p>
            <a:r>
              <a:rPr lang="en-US" dirty="0"/>
              <a:t>Worked around with…</a:t>
            </a:r>
          </a:p>
          <a:p>
            <a:pPr lvl="1"/>
            <a:r>
              <a:rPr lang="en-US" dirty="0"/>
              <a:t>Macros</a:t>
            </a:r>
          </a:p>
          <a:p>
            <a:pPr lvl="1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static_cast</a:t>
            </a:r>
            <a:r>
              <a:rPr lang="en-US" dirty="0" err="1"/>
              <a:t>s</a:t>
            </a:r>
            <a:r>
              <a:rPr lang="en-US" dirty="0"/>
              <a:t> for template arguments, or providing explicit template arguments</a:t>
            </a:r>
          </a:p>
          <a:p>
            <a:pPr lvl="1"/>
            <a:r>
              <a:rPr lang="en-US" dirty="0"/>
              <a:t>Explicitly forbidding use of regular types and only use std:: types</a:t>
            </a:r>
          </a:p>
        </p:txBody>
      </p:sp>
    </p:spTree>
    <p:extLst>
      <p:ext uri="{BB962C8B-B14F-4D97-AF65-F5344CB8AC3E}">
        <p14:creationId xmlns:p14="http://schemas.microsoft.com/office/powerpoint/2010/main" val="343616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3B33-F34F-4DE4-9691-0AE98F90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CC1C-99E8-4038-96B8-F15C7037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proposed as Library User-Defined Literals in C++17 timeframe</a:t>
            </a:r>
          </a:p>
          <a:p>
            <a:pPr lvl="1"/>
            <a:r>
              <a:rPr lang="en-US" dirty="0"/>
              <a:t>Written by Rein </a:t>
            </a:r>
            <a:r>
              <a:rPr lang="en-US" dirty="0" err="1"/>
              <a:t>Halbersma</a:t>
            </a:r>
            <a:r>
              <a:rPr lang="en-US" dirty="0"/>
              <a:t>, presented by Walter E. Brown</a:t>
            </a:r>
          </a:p>
          <a:p>
            <a:pPr lvl="1"/>
            <a:r>
              <a:rPr lang="en-US" dirty="0"/>
              <a:t>EWG: “We want to solve this problem with a language extension”</a:t>
            </a:r>
          </a:p>
          <a:p>
            <a:pPr lvl="2"/>
            <a:r>
              <a:rPr lang="en-US" dirty="0"/>
              <a:t>Strongly favored (</a:t>
            </a:r>
            <a:r>
              <a:rPr lang="en-US" b="1" i="1" dirty="0"/>
              <a:t>2 | 15 | 0 | 2 | 2</a:t>
            </a:r>
            <a:r>
              <a:rPr lang="en-US" dirty="0"/>
              <a:t>), Albuquerque 2017</a:t>
            </a:r>
          </a:p>
          <a:p>
            <a:pPr lvl="1"/>
            <a:endParaRPr lang="en-US" dirty="0"/>
          </a:p>
          <a:p>
            <a:r>
              <a:rPr lang="en-US" dirty="0"/>
              <a:t>Last-minute course-change from LWG, just before it was actually accepted: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This is not a library concern (any more); EWG has taken ownership. The types in question (</a:t>
            </a:r>
            <a:r>
              <a:rPr lang="en-US" sz="18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i="1" dirty="0"/>
              <a:t>and </a:t>
            </a:r>
            <a:r>
              <a:rPr lang="en-US" sz="18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ptrdiff_t</a:t>
            </a:r>
            <a:r>
              <a:rPr lang="en-US" i="1" dirty="0"/>
              <a:t>) are not library types, but rather core language types.</a:t>
            </a:r>
            <a:r>
              <a:rPr lang="en-US" dirty="0"/>
              <a:t>” – LWG, 2018</a:t>
            </a:r>
          </a:p>
        </p:txBody>
      </p:sp>
    </p:spTree>
    <p:extLst>
      <p:ext uri="{BB962C8B-B14F-4D97-AF65-F5344CB8AC3E}">
        <p14:creationId xmlns:p14="http://schemas.microsoft.com/office/powerpoint/2010/main" val="147655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F367-04E9-4339-BC79-77BF520E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9F5E-D313-40A2-A078-1D132EF1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dirty="0"/>
              <a:t>Uses the suffixes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</a:rPr>
              <a:t>(signed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t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ptrdiff_t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Cannot use </a:t>
            </a: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/>
              <a:t>: is in clash with upcoming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sf</a:t>
            </a:r>
            <a:r>
              <a:rPr lang="en-US" dirty="0"/>
              <a:t> –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short float</a:t>
            </a:r>
            <a:r>
              <a:rPr lang="en-US" dirty="0"/>
              <a:t> paper</a:t>
            </a:r>
          </a:p>
          <a:p>
            <a:pPr lvl="1"/>
            <a:r>
              <a:rPr lang="en-US" dirty="0"/>
              <a:t>Avoid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sz</a:t>
            </a:r>
            <a:r>
              <a:rPr lang="en-US" dirty="0"/>
              <a:t>: clash with short float that makes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sz</a:t>
            </a:r>
            <a:r>
              <a:rPr lang="en-US" dirty="0"/>
              <a:t> harder to understand</a:t>
            </a:r>
          </a:p>
          <a:p>
            <a:pPr lvl="1"/>
            <a:r>
              <a:rPr lang="en-US" dirty="0"/>
              <a:t>Core language allows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 </a:t>
            </a:r>
            <a:r>
              <a:rPr lang="en-US" dirty="0"/>
              <a:t>to appear on either side of a literal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zu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uz</a:t>
            </a:r>
            <a:r>
              <a:rPr lang="en-US" dirty="0">
                <a:latin typeface="Consolas" panose="020B0609020204030204" pitchFamily="49" charset="0"/>
              </a:rPr>
              <a:t>) | signed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Equivalent to type of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decltype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))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ptrdiff_t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) | unsigned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ptrdiff_t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tu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Equivalent to type of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decltype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–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4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2C5B-AD7B-48B0-AB29-F03A6572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22DE-149E-4653-AB79-291439AD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“Two Suffixes? Aren’t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ptrdiff_t</a:t>
            </a:r>
            <a:r>
              <a:rPr lang="en-US" dirty="0"/>
              <a:t> duals of one another?”</a:t>
            </a:r>
          </a:p>
          <a:p>
            <a:pPr lvl="1"/>
            <a:endParaRPr lang="en-US" dirty="0"/>
          </a:p>
          <a:p>
            <a:r>
              <a:rPr lang="en-US" dirty="0"/>
              <a:t>Not necessarily: </a:t>
            </a:r>
            <a:r>
              <a:rPr lang="en-US" i="1" dirty="0"/>
              <a:t>arm7-apple-darwin</a:t>
            </a:r>
            <a:r>
              <a:rPr lang="en-US" dirty="0"/>
              <a:t> has</a:t>
            </a:r>
          </a:p>
          <a:p>
            <a:pPr lvl="1"/>
            <a:r>
              <a:rPr lang="en-US" dirty="0"/>
              <a:t>using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size_t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long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using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ptrdiff_t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4286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7BAC-DEE6-4919-93EB-7A7E7C73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Wording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1D9B-F12B-441D-9C7E-5C1DDBB7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is Core-ready</a:t>
            </a:r>
          </a:p>
          <a:p>
            <a:pPr lvl="1"/>
            <a:r>
              <a:rPr lang="en-US" dirty="0"/>
              <a:t>Reviewed by Tim Song prior to meeting</a:t>
            </a:r>
          </a:p>
          <a:p>
            <a:pPr lvl="1"/>
            <a:r>
              <a:rPr lang="en-US" dirty="0"/>
              <a:t>Reviewed by Walter E. Brown prior to meeting</a:t>
            </a:r>
          </a:p>
          <a:p>
            <a:pPr lvl="1"/>
            <a:r>
              <a:rPr lang="en-US" dirty="0"/>
              <a:t>Despite not having a standard library typedef for “corresponding signed/unsigned type of </a:t>
            </a:r>
            <a:r>
              <a:rPr lang="en-US" dirty="0" err="1"/>
              <a:t>size_t</a:t>
            </a:r>
            <a:r>
              <a:rPr lang="en-US" dirty="0"/>
              <a:t>/</a:t>
            </a:r>
            <a:r>
              <a:rPr lang="en-US" dirty="0" err="1"/>
              <a:t>ptrdiff_t</a:t>
            </a:r>
            <a:r>
              <a:rPr lang="en-US" dirty="0"/>
              <a:t>”, Hubert Tong and Jens Maurer donated wording</a:t>
            </a:r>
          </a:p>
        </p:txBody>
      </p:sp>
    </p:spTree>
    <p:extLst>
      <p:ext uri="{BB962C8B-B14F-4D97-AF65-F5344CB8AC3E}">
        <p14:creationId xmlns:p14="http://schemas.microsoft.com/office/powerpoint/2010/main" val="57455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850C-C60B-47AA-85B1-02859515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DE51-4BE9-479F-ACF4-81A52237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3405"/>
          </a:xfrm>
        </p:spPr>
        <p:txBody>
          <a:bodyPr>
            <a:normAutofit/>
          </a:bodyPr>
          <a:lstStyle/>
          <a:p>
            <a:r>
              <a:rPr lang="en-US" dirty="0"/>
              <a:t>We want </a:t>
            </a:r>
            <a:r>
              <a:rPr lang="en-US" dirty="0" err="1"/>
              <a:t>zu</a:t>
            </a:r>
            <a:r>
              <a:rPr lang="en-US" dirty="0"/>
              <a:t>/</a:t>
            </a:r>
            <a:r>
              <a:rPr lang="en-US" dirty="0" err="1"/>
              <a:t>uz</a:t>
            </a:r>
            <a:r>
              <a:rPr lang="en-US" dirty="0"/>
              <a:t> and z as literal suffixes </a:t>
            </a:r>
          </a:p>
          <a:p>
            <a:pPr lvl="1"/>
            <a:r>
              <a:rPr lang="en-US" dirty="0"/>
              <a:t>SF | F | N | A | SA</a:t>
            </a:r>
            <a:br>
              <a:rPr lang="en-US" dirty="0"/>
            </a:br>
            <a:r>
              <a:rPr lang="en-US" dirty="0"/>
              <a:t>3  | 2 | 1  | 2  | 1</a:t>
            </a:r>
            <a:br>
              <a:rPr lang="en-US" dirty="0"/>
            </a:br>
            <a:r>
              <a:rPr lang="en-US" dirty="0"/>
              <a:t>Passes, but not with strong favor</a:t>
            </a:r>
            <a:br>
              <a:rPr lang="en-US" dirty="0"/>
            </a:br>
            <a:r>
              <a:rPr lang="en-US" dirty="0"/>
              <a:t>Would prefer not to see anymore terse suffixes for anything</a:t>
            </a:r>
            <a:br>
              <a:rPr lang="en-US" dirty="0"/>
            </a:br>
            <a:r>
              <a:rPr lang="en-US" dirty="0" err="1"/>
              <a:t>size_t</a:t>
            </a:r>
            <a:r>
              <a:rPr lang="en-US" dirty="0"/>
              <a:t> being more common, should have a shorter prefix</a:t>
            </a:r>
          </a:p>
          <a:p>
            <a:pPr lvl="1"/>
            <a:endParaRPr lang="en-US" dirty="0"/>
          </a:p>
          <a:p>
            <a:r>
              <a:rPr lang="en-US" dirty="0"/>
              <a:t>We want </a:t>
            </a:r>
            <a:r>
              <a:rPr lang="en-US" dirty="0" err="1"/>
              <a:t>ut</a:t>
            </a:r>
            <a:r>
              <a:rPr lang="en-US" dirty="0"/>
              <a:t>/</a:t>
            </a:r>
            <a:r>
              <a:rPr lang="en-US" dirty="0" err="1"/>
              <a:t>tu</a:t>
            </a:r>
            <a:r>
              <a:rPr lang="en-US" dirty="0"/>
              <a:t> and t as literal suffixes</a:t>
            </a:r>
          </a:p>
          <a:p>
            <a:pPr lvl="1"/>
            <a:r>
              <a:rPr lang="en-US" dirty="0"/>
              <a:t>SF | F | N | A | SA</a:t>
            </a:r>
            <a:br>
              <a:rPr lang="en-US" dirty="0"/>
            </a:br>
            <a:r>
              <a:rPr lang="en-US" dirty="0"/>
              <a:t>3  | 1  | 2  | 2 |  0</a:t>
            </a:r>
            <a:br>
              <a:rPr lang="en-US" dirty="0"/>
            </a:br>
            <a:r>
              <a:rPr lang="en-US" dirty="0"/>
              <a:t>Passes, but not with strong favor</a:t>
            </a:r>
            <a:br>
              <a:rPr lang="en-US" dirty="0"/>
            </a:br>
            <a:r>
              <a:rPr lang="en-US" dirty="0"/>
              <a:t>It doesn’t seem like a commonly used type to warrant its own literal</a:t>
            </a:r>
            <a:br>
              <a:rPr lang="en-US" dirty="0"/>
            </a:br>
            <a:r>
              <a:rPr lang="en-US" dirty="0"/>
              <a:t>Would prefer not to see anymore terse suffixes for anything</a:t>
            </a:r>
          </a:p>
        </p:txBody>
      </p:sp>
    </p:spTree>
    <p:extLst>
      <p:ext uri="{BB962C8B-B14F-4D97-AF65-F5344CB8AC3E}">
        <p14:creationId xmlns:p14="http://schemas.microsoft.com/office/powerpoint/2010/main" val="2040119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296</TotalTime>
  <Words>428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Consolas</vt:lpstr>
      <vt:lpstr>Wingdings 2</vt:lpstr>
      <vt:lpstr>Quotable</vt:lpstr>
      <vt:lpstr>Literal suffixes for size_t and ptrdiff_t</vt:lpstr>
      <vt:lpstr>Before/After</vt:lpstr>
      <vt:lpstr>Before/After II</vt:lpstr>
      <vt:lpstr>Literals are Sensitive to Implementations</vt:lpstr>
      <vt:lpstr>History</vt:lpstr>
      <vt:lpstr>Design</vt:lpstr>
      <vt:lpstr>Design II</vt:lpstr>
      <vt:lpstr>Wording Complete</vt:lpstr>
      <vt:lpstr>Polls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std::overload</dc:title>
  <dc:creator>The PhD</dc:creator>
  <cp:lastModifiedBy>Derpstorm</cp:lastModifiedBy>
  <cp:revision>34</cp:revision>
  <dcterms:created xsi:type="dcterms:W3CDTF">2018-11-03T02:05:09Z</dcterms:created>
  <dcterms:modified xsi:type="dcterms:W3CDTF">2019-02-19T00:51:44Z</dcterms:modified>
</cp:coreProperties>
</file>