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75" r:id="rId11"/>
    <p:sldId id="265" r:id="rId12"/>
    <p:sldId id="273" r:id="rId13"/>
    <p:sldId id="274" r:id="rId14"/>
    <p:sldId id="266" r:id="rId15"/>
    <p:sldId id="267" r:id="rId16"/>
    <p:sldId id="269" r:id="rId17"/>
    <p:sldId id="270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E6E06A-8588-4660-9C0F-C9AD6AB8EEC0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0F6A70-41C7-4EC6-A7D4-38902CDF6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LéPiX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very small </a:t>
            </a:r>
            <a:r>
              <a:rPr lang="en-US" dirty="0"/>
              <a:t>G</a:t>
            </a:r>
            <a:r>
              <a:rPr lang="en-US" dirty="0" smtClean="0"/>
              <a:t>eneral </a:t>
            </a:r>
            <a:r>
              <a:rPr lang="en-US" dirty="0"/>
              <a:t>P</a:t>
            </a:r>
            <a:r>
              <a:rPr lang="en-US" dirty="0" smtClean="0"/>
              <a:t>urpose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lost features still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lepixc</a:t>
            </a:r>
            <a:r>
              <a:rPr lang="en-US" dirty="0" smtClean="0"/>
              <a:t> -s </a:t>
            </a:r>
            <a:r>
              <a:rPr lang="en-US" dirty="0" err="1" smtClean="0"/>
              <a:t>inputfile</a:t>
            </a:r>
            <a:endParaRPr lang="en-US" dirty="0" smtClean="0"/>
          </a:p>
          <a:p>
            <a:pPr lvl="1"/>
            <a:r>
              <a:rPr lang="en-US" dirty="0" smtClean="0"/>
              <a:t>Invokes the compiler and shows the </a:t>
            </a:r>
            <a:r>
              <a:rPr lang="en-US" dirty="0" err="1" smtClean="0"/>
              <a:t>SemanticAST</a:t>
            </a:r>
            <a:endParaRPr lang="en-US" dirty="0" smtClean="0"/>
          </a:p>
          <a:p>
            <a:pPr lvl="1"/>
            <a:r>
              <a:rPr lang="en-US" dirty="0" smtClean="0"/>
              <a:t>The semantic AST parses arrays, fixed-sized arrays, parallel blocks, functions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 lost time struggling with semantic AST for weeks</a:t>
            </a:r>
          </a:p>
          <a:p>
            <a:pPr lvl="1"/>
            <a:r>
              <a:rPr lang="en-US" dirty="0" err="1" smtClean="0"/>
              <a:t>Codegen</a:t>
            </a:r>
            <a:r>
              <a:rPr lang="en-US" dirty="0" smtClean="0"/>
              <a:t> suffered greatly, even if everything else was well-done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Records were initially extremely painful to work with</a:t>
            </a:r>
          </a:p>
          <a:p>
            <a:pPr lvl="1"/>
            <a:r>
              <a:rPr lang="en-US" dirty="0" smtClean="0"/>
              <a:t>New state that changes one field? Re-vomit all fields and write them all </a:t>
            </a:r>
            <a:r>
              <a:rPr lang="en-US" dirty="0" smtClean="0"/>
              <a:t>out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Time Saver</a:t>
            </a:r>
            <a:r>
              <a:rPr lang="en-US" dirty="0" smtClean="0"/>
              <a:t>: “with” record syntax</a:t>
            </a:r>
            <a:endParaRPr lang="en-US" dirty="0" smtClean="0"/>
          </a:p>
          <a:p>
            <a:pPr lvl="1"/>
            <a:r>
              <a:rPr lang="en-US" dirty="0" smtClean="0"/>
              <a:t>{ </a:t>
            </a:r>
            <a:r>
              <a:rPr lang="en-US" dirty="0" err="1" smtClean="0"/>
              <a:t>record_name</a:t>
            </a:r>
            <a:r>
              <a:rPr lang="en-US" dirty="0" smtClean="0"/>
              <a:t> with field1 = </a:t>
            </a:r>
            <a:r>
              <a:rPr lang="en-US" dirty="0" err="1" smtClean="0"/>
              <a:t>single_change</a:t>
            </a:r>
            <a:r>
              <a:rPr lang="en-US" dirty="0" smtClean="0"/>
              <a:t>; }</a:t>
            </a:r>
          </a:p>
          <a:p>
            <a:pPr lvl="1"/>
            <a:r>
              <a:rPr lang="en-US" dirty="0" smtClean="0"/>
              <a:t>allows for complex records with easy updates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II – Having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Might as well get decent at immutability</a:t>
            </a:r>
          </a:p>
          <a:p>
            <a:pPr lvl="1"/>
            <a:r>
              <a:rPr lang="en-US" dirty="0" smtClean="0"/>
              <a:t>Each function call is entirely self-contained with only dependencies on its arguments</a:t>
            </a:r>
          </a:p>
          <a:p>
            <a:pPr lvl="1"/>
            <a:r>
              <a:rPr lang="en-US" dirty="0" smtClean="0"/>
              <a:t>Barely any usage of 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III – Even More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Travis CI builds and runs the test suite for every push</a:t>
            </a:r>
          </a:p>
          <a:p>
            <a:pPr lvl="1"/>
            <a:r>
              <a:rPr lang="en-US" dirty="0" smtClean="0"/>
              <a:t>Useful for knowing when / how things went wrong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 lot of tests failed a lot of the time</a:t>
            </a:r>
            <a:endParaRPr lang="en-US" dirty="0"/>
          </a:p>
        </p:txBody>
      </p:sp>
      <p:pic>
        <p:nvPicPr>
          <p:cNvPr id="4" name="Picture 3" descr="firefox_2016-11-30_11-55-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14800"/>
            <a:ext cx="8611802" cy="1371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OCaml</a:t>
            </a:r>
            <a:r>
              <a:rPr lang="en-US" dirty="0" smtClean="0"/>
              <a:t>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Pervasives</a:t>
            </a:r>
            <a:r>
              <a:rPr lang="en-US" dirty="0" smtClean="0"/>
              <a:t> (the </a:t>
            </a:r>
            <a:r>
              <a:rPr lang="en-US" dirty="0" err="1" smtClean="0"/>
              <a:t>builtins</a:t>
            </a:r>
            <a:r>
              <a:rPr lang="en-US" dirty="0" smtClean="0"/>
              <a:t>) are sparse</a:t>
            </a:r>
          </a:p>
          <a:p>
            <a:pPr lvl="1"/>
            <a:r>
              <a:rPr lang="en-US" dirty="0" smtClean="0"/>
              <a:t>Batteries, </a:t>
            </a:r>
            <a:r>
              <a:rPr lang="en-US" dirty="0" err="1" smtClean="0"/>
              <a:t>JaneStreet</a:t>
            </a:r>
            <a:r>
              <a:rPr lang="en-US" dirty="0" smtClean="0"/>
              <a:t> Core </a:t>
            </a:r>
            <a:r>
              <a:rPr lang="en-US" dirty="0" smtClean="0"/>
              <a:t>helps with </a:t>
            </a:r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Some file functions, string manipulation functions not present in version of </a:t>
            </a:r>
            <a:r>
              <a:rPr lang="en-US" dirty="0" err="1" smtClean="0"/>
              <a:t>Ocaml</a:t>
            </a:r>
            <a:r>
              <a:rPr lang="en-US" dirty="0" smtClean="0"/>
              <a:t> that comes with VM</a:t>
            </a:r>
          </a:p>
          <a:p>
            <a:pPr lvl="2"/>
            <a:r>
              <a:rPr lang="en-US" dirty="0" smtClean="0"/>
              <a:t>Travis-CI testing required lower level compiler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Using provided libraries means using OPAM and </a:t>
            </a:r>
            <a:r>
              <a:rPr lang="en-US" dirty="0" err="1" smtClean="0"/>
              <a:t>ocamlbuild</a:t>
            </a:r>
            <a:endParaRPr lang="en-US" dirty="0" smtClean="0"/>
          </a:p>
          <a:p>
            <a:pPr lvl="1"/>
            <a:r>
              <a:rPr lang="en-US" dirty="0" smtClean="0"/>
              <a:t>Killed the windows build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add 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Needed for proper static language handling</a:t>
            </a:r>
          </a:p>
          <a:p>
            <a:pPr lvl="1"/>
            <a:r>
              <a:rPr lang="en-US" dirty="0" smtClean="0"/>
              <a:t>Enables IIFEs and captures</a:t>
            </a:r>
          </a:p>
          <a:p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Formal implementation and not the handwritten hack that works in only 1 case and breaks everywhere else</a:t>
            </a:r>
          </a:p>
          <a:p>
            <a:r>
              <a:rPr lang="en-US" dirty="0" smtClean="0"/>
              <a:t>Real multidimensional arrays</a:t>
            </a:r>
          </a:p>
          <a:p>
            <a:pPr lvl="1"/>
            <a:r>
              <a:rPr lang="en-US" dirty="0" smtClean="0"/>
              <a:t>We used “</a:t>
            </a:r>
            <a:r>
              <a:rPr lang="en-US" dirty="0" err="1" smtClean="0"/>
              <a:t>getelementptr</a:t>
            </a:r>
            <a:r>
              <a:rPr lang="en-US" dirty="0" smtClean="0"/>
              <a:t>” LLVM instruction for </a:t>
            </a:r>
            <a:r>
              <a:rPr lang="en-US" dirty="0" err="1" smtClean="0"/>
              <a:t>printf</a:t>
            </a:r>
            <a:r>
              <a:rPr lang="en-US" dirty="0" smtClean="0"/>
              <a:t> calls,</a:t>
            </a:r>
            <a:r>
              <a:rPr lang="en-US" dirty="0"/>
              <a:t> </a:t>
            </a:r>
            <a:r>
              <a:rPr lang="en-US" dirty="0" smtClean="0"/>
              <a:t>is also used </a:t>
            </a:r>
            <a:r>
              <a:rPr lang="en-US" dirty="0" smtClean="0"/>
              <a:t>with </a:t>
            </a:r>
            <a:r>
              <a:rPr lang="en-US" dirty="0" err="1" smtClean="0"/>
              <a:t>structs</a:t>
            </a:r>
            <a:r>
              <a:rPr lang="en-US" dirty="0" smtClean="0"/>
              <a:t>/arrays </a:t>
            </a:r>
            <a:r>
              <a:rPr lang="en-US" dirty="0" smtClean="0"/>
              <a:t>and slicing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Things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OCaml</a:t>
            </a:r>
            <a:r>
              <a:rPr lang="en-US" dirty="0" smtClean="0"/>
              <a:t> is nice</a:t>
            </a:r>
          </a:p>
          <a:p>
            <a:pPr lvl="1"/>
            <a:r>
              <a:rPr lang="en-US" dirty="0" smtClean="0"/>
              <a:t>Overloading would have been useful</a:t>
            </a:r>
          </a:p>
          <a:p>
            <a:pPr lvl="1"/>
            <a:r>
              <a:rPr lang="en-US" dirty="0" smtClean="0"/>
              <a:t>Abstract Data Types useful for new things, not employed usefully for regular things</a:t>
            </a:r>
          </a:p>
          <a:p>
            <a:pPr lvl="2"/>
            <a:r>
              <a:rPr lang="en-US" dirty="0" err="1" smtClean="0"/>
              <a:t>string_of_int</a:t>
            </a:r>
            <a:r>
              <a:rPr lang="en-US" dirty="0" smtClean="0"/>
              <a:t>, </a:t>
            </a:r>
            <a:r>
              <a:rPr lang="en-US" dirty="0" err="1" smtClean="0"/>
              <a:t>string_of_float</a:t>
            </a:r>
            <a:r>
              <a:rPr lang="en-US" dirty="0" smtClean="0"/>
              <a:t>, </a:t>
            </a:r>
            <a:r>
              <a:rPr lang="en-US" dirty="0" err="1" smtClean="0"/>
              <a:t>String.make</a:t>
            </a:r>
            <a:r>
              <a:rPr lang="en-US" dirty="0" smtClean="0"/>
              <a:t> 1 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Primary motivation for Overloading implementation</a:t>
            </a:r>
            <a:endParaRPr lang="en-US" dirty="0" smtClean="0"/>
          </a:p>
          <a:p>
            <a:pPr lvl="1"/>
            <a:r>
              <a:rPr lang="en-US" dirty="0" smtClean="0"/>
              <a:t>“Build list then reverse” idiom is a bit annoying</a:t>
            </a:r>
          </a:p>
          <a:p>
            <a:pPr lvl="2"/>
            <a:r>
              <a:rPr lang="en-US" dirty="0" smtClean="0"/>
              <a:t>Happens </a:t>
            </a:r>
            <a:r>
              <a:rPr lang="en-US" dirty="0" smtClean="0"/>
              <a:t>everywhere, but alternatives to handling are strange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Compiler and </a:t>
            </a:r>
            <a:r>
              <a:rPr lang="en-US" dirty="0" err="1" smtClean="0"/>
              <a:t>Ocaml</a:t>
            </a:r>
            <a:r>
              <a:rPr lang="en-US" dirty="0" smtClean="0"/>
              <a:t> environment do not work </a:t>
            </a:r>
            <a:r>
              <a:rPr lang="en-US" dirty="0" smtClean="0"/>
              <a:t>well </a:t>
            </a:r>
            <a:r>
              <a:rPr lang="en-US" dirty="0" smtClean="0"/>
              <a:t>for Not-Linux</a:t>
            </a:r>
            <a:endParaRPr lang="en-US" dirty="0" smtClean="0"/>
          </a:p>
          <a:p>
            <a:pPr lvl="1"/>
            <a:r>
              <a:rPr lang="en-US" dirty="0" smtClean="0"/>
              <a:t>At least </a:t>
            </a:r>
            <a:r>
              <a:rPr lang="en-US" dirty="0" err="1" smtClean="0"/>
              <a:t>Torvalds</a:t>
            </a:r>
            <a:r>
              <a:rPr lang="en-US" dirty="0" smtClean="0"/>
              <a:t> is happy?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Things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LLVM Binding is somewhat immature</a:t>
            </a:r>
          </a:p>
          <a:p>
            <a:pPr lvl="1"/>
            <a:r>
              <a:rPr lang="en-US" dirty="0" smtClean="0"/>
              <a:t>Can set custom attributes, but cannot retrieve them (made handlers for native functions difficult)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Reaching out for help would have been good</a:t>
            </a:r>
          </a:p>
          <a:p>
            <a:pPr lvl="1"/>
            <a:r>
              <a:rPr lang="en-US" dirty="0" smtClean="0"/>
              <a:t>Understanding the breakdown in communication for teammates would have been </a:t>
            </a:r>
            <a:r>
              <a:rPr lang="en-US" dirty="0" smtClean="0"/>
              <a:t>better </a:t>
            </a:r>
            <a:r>
              <a:rPr lang="en-US" smtClean="0"/>
              <a:t>than being upset</a:t>
            </a:r>
            <a:endParaRPr lang="en-US" dirty="0" smtClean="0"/>
          </a:p>
          <a:p>
            <a:pPr lvl="1"/>
            <a:r>
              <a:rPr lang="en-US" dirty="0" smtClean="0"/>
              <a:t>Bailing not the most desirable option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to break the compiler!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BEST LANGUAGE EVER</a:t>
            </a:r>
          </a:p>
          <a:p>
            <a:pPr lvl="1"/>
            <a:r>
              <a:rPr lang="en-US" dirty="0" smtClean="0"/>
              <a:t>STRUCTS</a:t>
            </a:r>
          </a:p>
          <a:p>
            <a:pPr lvl="2"/>
            <a:r>
              <a:rPr lang="en-US" dirty="0" smtClean="0"/>
              <a:t>CONSTRUCTORS, DESTRUCTORS, DETERMINISTIC DESTRUCTION WOO</a:t>
            </a:r>
          </a:p>
          <a:p>
            <a:pPr lvl="1"/>
            <a:r>
              <a:rPr lang="en-US" dirty="0" smtClean="0"/>
              <a:t>PARALLELISM</a:t>
            </a:r>
          </a:p>
          <a:p>
            <a:pPr lvl="2"/>
            <a:r>
              <a:rPr lang="en-US" dirty="0" smtClean="0"/>
              <a:t>MASSIVE AMOUNTS OF IT!</a:t>
            </a:r>
          </a:p>
          <a:p>
            <a:pPr lvl="2"/>
            <a:r>
              <a:rPr lang="en-US" dirty="0" smtClean="0"/>
              <a:t>ALL THE CONCURRENCY</a:t>
            </a:r>
          </a:p>
          <a:p>
            <a:pPr lvl="1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SO MANY! BUILT IN IMAGE PROCESSING</a:t>
            </a:r>
          </a:p>
          <a:p>
            <a:pPr lvl="1"/>
            <a:r>
              <a:rPr lang="en-US" dirty="0" smtClean="0"/>
              <a:t>SUPER MULTIDIMENSIONAL ARRAYS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tiiiny</a:t>
            </a:r>
            <a:r>
              <a:rPr lang="en-US" dirty="0" smtClean="0"/>
              <a:t> problem…</a:t>
            </a:r>
            <a:endParaRPr lang="en-US" dirty="0"/>
          </a:p>
        </p:txBody>
      </p:sp>
      <p:pic>
        <p:nvPicPr>
          <p:cNvPr id="4" name="Content Placeholder 3" descr="homealon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22375" y="2841865"/>
            <a:ext cx="6854825" cy="363513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Had to work on the project alone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lang="en-US" sz="2600" dirty="0" smtClean="0"/>
              <a:t>Heavy time constraint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Aaaahhh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smtClean="0"/>
              <a:t>weeks, Lots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Semantic Analyzer, </a:t>
            </a:r>
            <a:r>
              <a:rPr lang="en-US" dirty="0" err="1" smtClean="0"/>
              <a:t>Lexer</a:t>
            </a:r>
            <a:r>
              <a:rPr lang="en-US" dirty="0" smtClean="0"/>
              <a:t>/Parser not parsing the language, Segmentation Faults galore, no </a:t>
            </a:r>
            <a:r>
              <a:rPr lang="en-US" dirty="0" smtClean="0"/>
              <a:t>medicine for nine months, </a:t>
            </a:r>
            <a:r>
              <a:rPr lang="en-US" dirty="0" smtClean="0"/>
              <a:t>no time</a:t>
            </a:r>
          </a:p>
          <a:p>
            <a:r>
              <a:rPr lang="en-US" dirty="0" smtClean="0"/>
              <a:t>… Here we go!</a:t>
            </a:r>
            <a:endParaRPr lang="en-US" dirty="0"/>
          </a:p>
        </p:txBody>
      </p:sp>
      <p:pic>
        <p:nvPicPr>
          <p:cNvPr id="4" name="Picture 3" descr="americas-favorite-child-soldier-home-alone-25-years-later-body-image-1450737070-size_1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666134"/>
            <a:ext cx="5791200" cy="3115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Better</a:t>
            </a:r>
            <a:r>
              <a:rPr lang="en-US" dirty="0" smtClean="0"/>
              <a:t>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Relax, and take several Chill Pills</a:t>
            </a:r>
          </a:p>
          <a:p>
            <a:pPr lvl="1"/>
            <a:r>
              <a:rPr lang="en-US" dirty="0" smtClean="0"/>
              <a:t>And still panic</a:t>
            </a:r>
          </a:p>
          <a:p>
            <a:r>
              <a:rPr lang="en-US" dirty="0" smtClean="0"/>
              <a:t>Focus on implementing a small subset of what was needed, but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for lack of trying!</a:t>
            </a:r>
          </a:p>
          <a:p>
            <a:r>
              <a:rPr lang="en-US" dirty="0" smtClean="0"/>
              <a:t>Memory safety = gone</a:t>
            </a:r>
          </a:p>
          <a:p>
            <a:pPr lvl="1"/>
            <a:r>
              <a:rPr lang="en-US" dirty="0" smtClean="0"/>
              <a:t>No constructor/destructor, no automatic memory cleanup (manual new/delete, </a:t>
            </a:r>
            <a:r>
              <a:rPr lang="en-US" dirty="0" smtClean="0"/>
              <a:t>essentially)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for lack of Trying</a:t>
            </a:r>
          </a:p>
          <a:p>
            <a:pPr lvl="1"/>
            <a:r>
              <a:rPr lang="en-US" dirty="0" smtClean="0"/>
              <a:t>Had hand-compiled demo code for parallelism</a:t>
            </a:r>
          </a:p>
          <a:p>
            <a:pPr lvl="1"/>
            <a:r>
              <a:rPr lang="en-US" dirty="0" smtClean="0"/>
              <a:t>Worked with arrays and other things</a:t>
            </a:r>
          </a:p>
          <a:p>
            <a:pPr lvl="1"/>
            <a:r>
              <a:rPr lang="en-US" dirty="0" smtClean="0"/>
              <a:t>Couldn’t jerry-rig it into the compiler in </a:t>
            </a:r>
            <a:r>
              <a:rPr lang="en-US" dirty="0" smtClean="0"/>
              <a:t>time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bit sad</a:t>
            </a:r>
          </a:p>
          <a:p>
            <a:pPr lvl="1"/>
            <a:r>
              <a:rPr lang="en-US" dirty="0" smtClean="0"/>
              <a:t>One of the shiniest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no Arrays :(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this point, a bit heartbroken</a:t>
            </a:r>
          </a:p>
          <a:p>
            <a:r>
              <a:rPr lang="en-US" dirty="0" smtClean="0"/>
              <a:t>The syntax, at least, was good</a:t>
            </a:r>
          </a:p>
          <a:p>
            <a:r>
              <a:rPr lang="en-US" dirty="0" smtClean="0"/>
              <a:t>Slicing</a:t>
            </a:r>
          </a:p>
          <a:p>
            <a:pPr lvl="1"/>
            <a:r>
              <a:rPr lang="en-US" dirty="0" smtClean="0"/>
              <a:t>The number of arguments in [ … ] = number of shed dimensions</a:t>
            </a:r>
          </a:p>
          <a:p>
            <a:pPr lvl="1"/>
            <a:r>
              <a:rPr lang="en-US" dirty="0" smtClean="0"/>
              <a:t>Gives C-Like dimension access ( z, y, x … )</a:t>
            </a:r>
          </a:p>
          <a:p>
            <a:pPr lvl="1"/>
            <a:r>
              <a:rPr lang="en-US" dirty="0" smtClean="0"/>
              <a:t>Tossed around by-value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Thankfully, have the most basic functions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Parameters by value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Mostly because that is all there is!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Plans for everything by value with optional reference (&amp;) qualifier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Plans for reference </a:t>
            </a:r>
            <a:r>
              <a:rPr lang="en-US" dirty="0" smtClean="0">
                <a:sym typeface="Wingdings" pitchFamily="2" charset="2"/>
              </a:rPr>
              <a:t>analysis</a:t>
            </a:r>
            <a:br>
              <a:rPr lang="en-US" dirty="0" smtClean="0">
                <a:sym typeface="Wingdings" pitchFamily="2" charset="2"/>
              </a:rPr>
            </a:b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Overloading selects which function to call properly!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Compile-time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dirty="0" err="1" smtClean="0">
                <a:sym typeface="Wingdings" pitchFamily="2" charset="2"/>
              </a:rPr>
              <a:t>rity</a:t>
            </a:r>
            <a:r>
              <a:rPr lang="en-US" dirty="0" smtClean="0">
                <a:sym typeface="Wingdings" pitchFamily="2" charset="2"/>
              </a:rPr>
              <a:t> and argument-type based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Very strict, no covariance, </a:t>
            </a:r>
            <a:r>
              <a:rPr lang="en-US" dirty="0" err="1" smtClean="0">
                <a:sym typeface="Wingdings" pitchFamily="2" charset="2"/>
              </a:rPr>
              <a:t>codegen</a:t>
            </a:r>
            <a:r>
              <a:rPr lang="en-US" dirty="0" smtClean="0">
                <a:sym typeface="Wingdings" pitchFamily="2" charset="2"/>
              </a:rPr>
              <a:t> mangles names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538</TotalTime>
  <Words>603</Words>
  <Application>Microsoft Office PowerPoint</Application>
  <PresentationFormat>On-screen Show (4:3)</PresentationFormat>
  <Paragraphs>105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LéPiX</vt:lpstr>
      <vt:lpstr>THE BIG IDEA</vt:lpstr>
      <vt:lpstr>A tiiiny problem…</vt:lpstr>
      <vt:lpstr>2 weeks, Lots to Do</vt:lpstr>
      <vt:lpstr>The Better Idea</vt:lpstr>
      <vt:lpstr>No Structs</vt:lpstr>
      <vt:lpstr>No Parallelism</vt:lpstr>
      <vt:lpstr>Even no Arrays :(</vt:lpstr>
      <vt:lpstr>Functions!</vt:lpstr>
      <vt:lpstr>Most lost features still there</vt:lpstr>
      <vt:lpstr>Implementation</vt:lpstr>
      <vt:lpstr>Implementation II – Having Fun</vt:lpstr>
      <vt:lpstr>Implementation III – Even More Fun</vt:lpstr>
      <vt:lpstr>Standard OCaml Library?</vt:lpstr>
      <vt:lpstr>Things to add in the future</vt:lpstr>
      <vt:lpstr>Learned Things I</vt:lpstr>
      <vt:lpstr>Learned Things II</vt:lpstr>
      <vt:lpstr>Demo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LéPiX</dc:title>
  <dc:creator>Derpstorm</dc:creator>
  <cp:lastModifiedBy>Derpstorm</cp:lastModifiedBy>
  <cp:revision>62</cp:revision>
  <dcterms:created xsi:type="dcterms:W3CDTF">2016-12-19T18:15:42Z</dcterms:created>
  <dcterms:modified xsi:type="dcterms:W3CDTF">2016-12-21T09:27:45Z</dcterms:modified>
</cp:coreProperties>
</file>