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F663D7-0533-43FD-8269-E5F728C4B9E4}" type="datetimeFigureOut">
              <a:rPr lang="zh-CN" altLang="en-US" smtClean="0"/>
              <a:t>2022/5/16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AFC1E5-0EA4-4248-9D6B-2DDEBD18D1E1}" type="slidenum">
              <a:rPr lang="zh-CN" altLang="en-US" smtClean="0"/>
              <a:t>‹#›</a:t>
            </a:fld>
            <a:endParaRPr lang="zh-CN" altLang="en-US"/>
          </a:p>
        </p:txBody>
      </p:sp>
    </p:spTree>
    <p:extLst>
      <p:ext uri="{BB962C8B-B14F-4D97-AF65-F5344CB8AC3E}">
        <p14:creationId xmlns:p14="http://schemas.microsoft.com/office/powerpoint/2010/main" val="133009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6AFC1E5-0EA4-4248-9D6B-2DDEBD18D1E1}" type="slidenum">
              <a:rPr lang="zh-CN" altLang="en-US" smtClean="0"/>
              <a:t>4</a:t>
            </a:fld>
            <a:endParaRPr lang="zh-CN" altLang="en-US"/>
          </a:p>
        </p:txBody>
      </p:sp>
    </p:spTree>
    <p:extLst>
      <p:ext uri="{BB962C8B-B14F-4D97-AF65-F5344CB8AC3E}">
        <p14:creationId xmlns:p14="http://schemas.microsoft.com/office/powerpoint/2010/main" val="1426440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7F4E69-781F-3469-79B3-281DB464DA6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7A05761-69F3-79C0-16AF-6BFAA1D15A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D93CAE4-DB48-DF0B-B2E7-E86F5AD402D5}"/>
              </a:ext>
            </a:extLst>
          </p:cNvPr>
          <p:cNvSpPr>
            <a:spLocks noGrp="1"/>
          </p:cNvSpPr>
          <p:nvPr>
            <p:ph type="dt" sz="half" idx="10"/>
          </p:nvPr>
        </p:nvSpPr>
        <p:spPr/>
        <p:txBody>
          <a:bodyPr/>
          <a:lstStyle/>
          <a:p>
            <a:fld id="{2AAE270C-E9D4-496C-92DF-99A8B18C3DB8}" type="datetimeFigureOut">
              <a:rPr lang="zh-CN" altLang="en-US" smtClean="0"/>
              <a:t>2022/5/16</a:t>
            </a:fld>
            <a:endParaRPr lang="zh-CN" altLang="en-US"/>
          </a:p>
        </p:txBody>
      </p:sp>
      <p:sp>
        <p:nvSpPr>
          <p:cNvPr id="5" name="页脚占位符 4">
            <a:extLst>
              <a:ext uri="{FF2B5EF4-FFF2-40B4-BE49-F238E27FC236}">
                <a16:creationId xmlns:a16="http://schemas.microsoft.com/office/drawing/2014/main" id="{A4B78BB8-5C89-E9B6-6AAB-49638EFA8D7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16A9396-3CF0-36E1-3E18-0B7E9FB6A991}"/>
              </a:ext>
            </a:extLst>
          </p:cNvPr>
          <p:cNvSpPr>
            <a:spLocks noGrp="1"/>
          </p:cNvSpPr>
          <p:nvPr>
            <p:ph type="sldNum" sz="quarter" idx="12"/>
          </p:nvPr>
        </p:nvSpPr>
        <p:spPr/>
        <p:txBody>
          <a:bodyPr/>
          <a:lstStyle/>
          <a:p>
            <a:fld id="{979E22D5-82AA-4A43-8AE5-4E87C57705B2}" type="slidenum">
              <a:rPr lang="zh-CN" altLang="en-US" smtClean="0"/>
              <a:t>‹#›</a:t>
            </a:fld>
            <a:endParaRPr lang="zh-CN" altLang="en-US"/>
          </a:p>
        </p:txBody>
      </p:sp>
    </p:spTree>
    <p:extLst>
      <p:ext uri="{BB962C8B-B14F-4D97-AF65-F5344CB8AC3E}">
        <p14:creationId xmlns:p14="http://schemas.microsoft.com/office/powerpoint/2010/main" val="1811009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D513D7-8C62-ED5D-9605-934AD99FD97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0C692C5-035B-0FC3-65BB-24EE35ACE82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AB2CA14-A9C5-35BC-048F-78EA0E706C16}"/>
              </a:ext>
            </a:extLst>
          </p:cNvPr>
          <p:cNvSpPr>
            <a:spLocks noGrp="1"/>
          </p:cNvSpPr>
          <p:nvPr>
            <p:ph type="dt" sz="half" idx="10"/>
          </p:nvPr>
        </p:nvSpPr>
        <p:spPr/>
        <p:txBody>
          <a:bodyPr/>
          <a:lstStyle/>
          <a:p>
            <a:fld id="{2AAE270C-E9D4-496C-92DF-99A8B18C3DB8}" type="datetimeFigureOut">
              <a:rPr lang="zh-CN" altLang="en-US" smtClean="0"/>
              <a:t>2022/5/16</a:t>
            </a:fld>
            <a:endParaRPr lang="zh-CN" altLang="en-US"/>
          </a:p>
        </p:txBody>
      </p:sp>
      <p:sp>
        <p:nvSpPr>
          <p:cNvPr id="5" name="页脚占位符 4">
            <a:extLst>
              <a:ext uri="{FF2B5EF4-FFF2-40B4-BE49-F238E27FC236}">
                <a16:creationId xmlns:a16="http://schemas.microsoft.com/office/drawing/2014/main" id="{49521F82-9207-FB69-9540-E0D4834E209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FD43F82-6453-B160-4684-04820E2E4D3D}"/>
              </a:ext>
            </a:extLst>
          </p:cNvPr>
          <p:cNvSpPr>
            <a:spLocks noGrp="1"/>
          </p:cNvSpPr>
          <p:nvPr>
            <p:ph type="sldNum" sz="quarter" idx="12"/>
          </p:nvPr>
        </p:nvSpPr>
        <p:spPr/>
        <p:txBody>
          <a:bodyPr/>
          <a:lstStyle/>
          <a:p>
            <a:fld id="{979E22D5-82AA-4A43-8AE5-4E87C57705B2}" type="slidenum">
              <a:rPr lang="zh-CN" altLang="en-US" smtClean="0"/>
              <a:t>‹#›</a:t>
            </a:fld>
            <a:endParaRPr lang="zh-CN" altLang="en-US"/>
          </a:p>
        </p:txBody>
      </p:sp>
    </p:spTree>
    <p:extLst>
      <p:ext uri="{BB962C8B-B14F-4D97-AF65-F5344CB8AC3E}">
        <p14:creationId xmlns:p14="http://schemas.microsoft.com/office/powerpoint/2010/main" val="3158656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4896772-3AA5-5CCA-0964-EA60FEECECE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741C658-AE87-C713-9178-4BBEF7AC753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27B2306-EB6C-598D-B26B-FCD355A160E9}"/>
              </a:ext>
            </a:extLst>
          </p:cNvPr>
          <p:cNvSpPr>
            <a:spLocks noGrp="1"/>
          </p:cNvSpPr>
          <p:nvPr>
            <p:ph type="dt" sz="half" idx="10"/>
          </p:nvPr>
        </p:nvSpPr>
        <p:spPr/>
        <p:txBody>
          <a:bodyPr/>
          <a:lstStyle/>
          <a:p>
            <a:fld id="{2AAE270C-E9D4-496C-92DF-99A8B18C3DB8}" type="datetimeFigureOut">
              <a:rPr lang="zh-CN" altLang="en-US" smtClean="0"/>
              <a:t>2022/5/16</a:t>
            </a:fld>
            <a:endParaRPr lang="zh-CN" altLang="en-US"/>
          </a:p>
        </p:txBody>
      </p:sp>
      <p:sp>
        <p:nvSpPr>
          <p:cNvPr id="5" name="页脚占位符 4">
            <a:extLst>
              <a:ext uri="{FF2B5EF4-FFF2-40B4-BE49-F238E27FC236}">
                <a16:creationId xmlns:a16="http://schemas.microsoft.com/office/drawing/2014/main" id="{753CD030-9E38-A8E2-23A7-8D018EEE185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BDA52FA-3B3F-6484-1D4E-DA956D0AF92F}"/>
              </a:ext>
            </a:extLst>
          </p:cNvPr>
          <p:cNvSpPr>
            <a:spLocks noGrp="1"/>
          </p:cNvSpPr>
          <p:nvPr>
            <p:ph type="sldNum" sz="quarter" idx="12"/>
          </p:nvPr>
        </p:nvSpPr>
        <p:spPr/>
        <p:txBody>
          <a:bodyPr/>
          <a:lstStyle/>
          <a:p>
            <a:fld id="{979E22D5-82AA-4A43-8AE5-4E87C57705B2}" type="slidenum">
              <a:rPr lang="zh-CN" altLang="en-US" smtClean="0"/>
              <a:t>‹#›</a:t>
            </a:fld>
            <a:endParaRPr lang="zh-CN" altLang="en-US"/>
          </a:p>
        </p:txBody>
      </p:sp>
    </p:spTree>
    <p:extLst>
      <p:ext uri="{BB962C8B-B14F-4D97-AF65-F5344CB8AC3E}">
        <p14:creationId xmlns:p14="http://schemas.microsoft.com/office/powerpoint/2010/main" val="3461087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C99C66-39CC-8721-4BF8-FE2019F06D8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CC3EC01-CA1F-A252-3D26-E7B772CD784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DD780A2-6995-0C98-1032-F89E9799193B}"/>
              </a:ext>
            </a:extLst>
          </p:cNvPr>
          <p:cNvSpPr>
            <a:spLocks noGrp="1"/>
          </p:cNvSpPr>
          <p:nvPr>
            <p:ph type="dt" sz="half" idx="10"/>
          </p:nvPr>
        </p:nvSpPr>
        <p:spPr/>
        <p:txBody>
          <a:bodyPr/>
          <a:lstStyle/>
          <a:p>
            <a:fld id="{2AAE270C-E9D4-496C-92DF-99A8B18C3DB8}" type="datetimeFigureOut">
              <a:rPr lang="zh-CN" altLang="en-US" smtClean="0"/>
              <a:t>2022/5/16</a:t>
            </a:fld>
            <a:endParaRPr lang="zh-CN" altLang="en-US"/>
          </a:p>
        </p:txBody>
      </p:sp>
      <p:sp>
        <p:nvSpPr>
          <p:cNvPr id="5" name="页脚占位符 4">
            <a:extLst>
              <a:ext uri="{FF2B5EF4-FFF2-40B4-BE49-F238E27FC236}">
                <a16:creationId xmlns:a16="http://schemas.microsoft.com/office/drawing/2014/main" id="{2474F45D-8224-21A2-5795-4F688A17925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39038C8-73DC-C920-CAC4-DAA526483D40}"/>
              </a:ext>
            </a:extLst>
          </p:cNvPr>
          <p:cNvSpPr>
            <a:spLocks noGrp="1"/>
          </p:cNvSpPr>
          <p:nvPr>
            <p:ph type="sldNum" sz="quarter" idx="12"/>
          </p:nvPr>
        </p:nvSpPr>
        <p:spPr/>
        <p:txBody>
          <a:bodyPr/>
          <a:lstStyle/>
          <a:p>
            <a:fld id="{979E22D5-82AA-4A43-8AE5-4E87C57705B2}" type="slidenum">
              <a:rPr lang="zh-CN" altLang="en-US" smtClean="0"/>
              <a:t>‹#›</a:t>
            </a:fld>
            <a:endParaRPr lang="zh-CN" altLang="en-US"/>
          </a:p>
        </p:txBody>
      </p:sp>
    </p:spTree>
    <p:extLst>
      <p:ext uri="{BB962C8B-B14F-4D97-AF65-F5344CB8AC3E}">
        <p14:creationId xmlns:p14="http://schemas.microsoft.com/office/powerpoint/2010/main" val="2565967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FA66FD-6D72-CD46-3275-D9E5D2CD6AE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ABE5D20-CE96-6936-647E-65DB3143F5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268096B-8453-6444-0142-96B8861FBE93}"/>
              </a:ext>
            </a:extLst>
          </p:cNvPr>
          <p:cNvSpPr>
            <a:spLocks noGrp="1"/>
          </p:cNvSpPr>
          <p:nvPr>
            <p:ph type="dt" sz="half" idx="10"/>
          </p:nvPr>
        </p:nvSpPr>
        <p:spPr/>
        <p:txBody>
          <a:bodyPr/>
          <a:lstStyle/>
          <a:p>
            <a:fld id="{2AAE270C-E9D4-496C-92DF-99A8B18C3DB8}" type="datetimeFigureOut">
              <a:rPr lang="zh-CN" altLang="en-US" smtClean="0"/>
              <a:t>2022/5/16</a:t>
            </a:fld>
            <a:endParaRPr lang="zh-CN" altLang="en-US"/>
          </a:p>
        </p:txBody>
      </p:sp>
      <p:sp>
        <p:nvSpPr>
          <p:cNvPr id="5" name="页脚占位符 4">
            <a:extLst>
              <a:ext uri="{FF2B5EF4-FFF2-40B4-BE49-F238E27FC236}">
                <a16:creationId xmlns:a16="http://schemas.microsoft.com/office/drawing/2014/main" id="{0409C70A-99B0-401B-2FF6-C907D3A6C0C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14B98AD-2032-022D-3E79-48B37D049DB5}"/>
              </a:ext>
            </a:extLst>
          </p:cNvPr>
          <p:cNvSpPr>
            <a:spLocks noGrp="1"/>
          </p:cNvSpPr>
          <p:nvPr>
            <p:ph type="sldNum" sz="quarter" idx="12"/>
          </p:nvPr>
        </p:nvSpPr>
        <p:spPr/>
        <p:txBody>
          <a:bodyPr/>
          <a:lstStyle/>
          <a:p>
            <a:fld id="{979E22D5-82AA-4A43-8AE5-4E87C57705B2}" type="slidenum">
              <a:rPr lang="zh-CN" altLang="en-US" smtClean="0"/>
              <a:t>‹#›</a:t>
            </a:fld>
            <a:endParaRPr lang="zh-CN" altLang="en-US"/>
          </a:p>
        </p:txBody>
      </p:sp>
    </p:spTree>
    <p:extLst>
      <p:ext uri="{BB962C8B-B14F-4D97-AF65-F5344CB8AC3E}">
        <p14:creationId xmlns:p14="http://schemas.microsoft.com/office/powerpoint/2010/main" val="3962687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F98F86-E572-CEFC-F7D7-B4C2B7C3DDF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F3C654D-DB79-66C8-A8AA-815EAE7FB88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67ED31D-486F-7D2D-CE79-70C4BD3DDC6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FAB40F3-E3EE-2349-CFB2-647D66EF97E7}"/>
              </a:ext>
            </a:extLst>
          </p:cNvPr>
          <p:cNvSpPr>
            <a:spLocks noGrp="1"/>
          </p:cNvSpPr>
          <p:nvPr>
            <p:ph type="dt" sz="half" idx="10"/>
          </p:nvPr>
        </p:nvSpPr>
        <p:spPr/>
        <p:txBody>
          <a:bodyPr/>
          <a:lstStyle/>
          <a:p>
            <a:fld id="{2AAE270C-E9D4-496C-92DF-99A8B18C3DB8}" type="datetimeFigureOut">
              <a:rPr lang="zh-CN" altLang="en-US" smtClean="0"/>
              <a:t>2022/5/16</a:t>
            </a:fld>
            <a:endParaRPr lang="zh-CN" altLang="en-US"/>
          </a:p>
        </p:txBody>
      </p:sp>
      <p:sp>
        <p:nvSpPr>
          <p:cNvPr id="6" name="页脚占位符 5">
            <a:extLst>
              <a:ext uri="{FF2B5EF4-FFF2-40B4-BE49-F238E27FC236}">
                <a16:creationId xmlns:a16="http://schemas.microsoft.com/office/drawing/2014/main" id="{87272395-416A-295E-5A84-16C2C5EC71A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4B244D0-B36F-3A43-436B-5E3E42766EDA}"/>
              </a:ext>
            </a:extLst>
          </p:cNvPr>
          <p:cNvSpPr>
            <a:spLocks noGrp="1"/>
          </p:cNvSpPr>
          <p:nvPr>
            <p:ph type="sldNum" sz="quarter" idx="12"/>
          </p:nvPr>
        </p:nvSpPr>
        <p:spPr/>
        <p:txBody>
          <a:bodyPr/>
          <a:lstStyle/>
          <a:p>
            <a:fld id="{979E22D5-82AA-4A43-8AE5-4E87C57705B2}" type="slidenum">
              <a:rPr lang="zh-CN" altLang="en-US" smtClean="0"/>
              <a:t>‹#›</a:t>
            </a:fld>
            <a:endParaRPr lang="zh-CN" altLang="en-US"/>
          </a:p>
        </p:txBody>
      </p:sp>
    </p:spTree>
    <p:extLst>
      <p:ext uri="{BB962C8B-B14F-4D97-AF65-F5344CB8AC3E}">
        <p14:creationId xmlns:p14="http://schemas.microsoft.com/office/powerpoint/2010/main" val="31734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543BC1-98EF-F309-85D2-9D75A7CA93B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3F1317C-7F3F-4869-DB34-004D6DABAF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6D25F7B-F1FF-07F0-880D-03BC860676E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FCD58DD-8567-256B-E472-47BBE9575E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6019540-59A4-ACBB-773A-9A084ADA574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5E97152-34B8-118A-B0D5-CD94FB494F4D}"/>
              </a:ext>
            </a:extLst>
          </p:cNvPr>
          <p:cNvSpPr>
            <a:spLocks noGrp="1"/>
          </p:cNvSpPr>
          <p:nvPr>
            <p:ph type="dt" sz="half" idx="10"/>
          </p:nvPr>
        </p:nvSpPr>
        <p:spPr/>
        <p:txBody>
          <a:bodyPr/>
          <a:lstStyle/>
          <a:p>
            <a:fld id="{2AAE270C-E9D4-496C-92DF-99A8B18C3DB8}" type="datetimeFigureOut">
              <a:rPr lang="zh-CN" altLang="en-US" smtClean="0"/>
              <a:t>2022/5/16</a:t>
            </a:fld>
            <a:endParaRPr lang="zh-CN" altLang="en-US"/>
          </a:p>
        </p:txBody>
      </p:sp>
      <p:sp>
        <p:nvSpPr>
          <p:cNvPr id="8" name="页脚占位符 7">
            <a:extLst>
              <a:ext uri="{FF2B5EF4-FFF2-40B4-BE49-F238E27FC236}">
                <a16:creationId xmlns:a16="http://schemas.microsoft.com/office/drawing/2014/main" id="{9967BAA2-84E8-9920-7327-A240362427B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4974790-689C-0FBE-97DC-83B1CF563AE5}"/>
              </a:ext>
            </a:extLst>
          </p:cNvPr>
          <p:cNvSpPr>
            <a:spLocks noGrp="1"/>
          </p:cNvSpPr>
          <p:nvPr>
            <p:ph type="sldNum" sz="quarter" idx="12"/>
          </p:nvPr>
        </p:nvSpPr>
        <p:spPr/>
        <p:txBody>
          <a:bodyPr/>
          <a:lstStyle/>
          <a:p>
            <a:fld id="{979E22D5-82AA-4A43-8AE5-4E87C57705B2}" type="slidenum">
              <a:rPr lang="zh-CN" altLang="en-US" smtClean="0"/>
              <a:t>‹#›</a:t>
            </a:fld>
            <a:endParaRPr lang="zh-CN" altLang="en-US"/>
          </a:p>
        </p:txBody>
      </p:sp>
    </p:spTree>
    <p:extLst>
      <p:ext uri="{BB962C8B-B14F-4D97-AF65-F5344CB8AC3E}">
        <p14:creationId xmlns:p14="http://schemas.microsoft.com/office/powerpoint/2010/main" val="4213820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C1E2A8-4592-5B6E-6AF7-E635CA58883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1843D5B-B903-977D-967B-63A1934EE4B9}"/>
              </a:ext>
            </a:extLst>
          </p:cNvPr>
          <p:cNvSpPr>
            <a:spLocks noGrp="1"/>
          </p:cNvSpPr>
          <p:nvPr>
            <p:ph type="dt" sz="half" idx="10"/>
          </p:nvPr>
        </p:nvSpPr>
        <p:spPr/>
        <p:txBody>
          <a:bodyPr/>
          <a:lstStyle/>
          <a:p>
            <a:fld id="{2AAE270C-E9D4-496C-92DF-99A8B18C3DB8}" type="datetimeFigureOut">
              <a:rPr lang="zh-CN" altLang="en-US" smtClean="0"/>
              <a:t>2022/5/16</a:t>
            </a:fld>
            <a:endParaRPr lang="zh-CN" altLang="en-US"/>
          </a:p>
        </p:txBody>
      </p:sp>
      <p:sp>
        <p:nvSpPr>
          <p:cNvPr id="4" name="页脚占位符 3">
            <a:extLst>
              <a:ext uri="{FF2B5EF4-FFF2-40B4-BE49-F238E27FC236}">
                <a16:creationId xmlns:a16="http://schemas.microsoft.com/office/drawing/2014/main" id="{AFCB7908-0DE9-C332-6AE7-FD8E9CAEC87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FAC3927-E949-1BDA-CECF-7D48D1211D88}"/>
              </a:ext>
            </a:extLst>
          </p:cNvPr>
          <p:cNvSpPr>
            <a:spLocks noGrp="1"/>
          </p:cNvSpPr>
          <p:nvPr>
            <p:ph type="sldNum" sz="quarter" idx="12"/>
          </p:nvPr>
        </p:nvSpPr>
        <p:spPr/>
        <p:txBody>
          <a:bodyPr/>
          <a:lstStyle/>
          <a:p>
            <a:fld id="{979E22D5-82AA-4A43-8AE5-4E87C57705B2}" type="slidenum">
              <a:rPr lang="zh-CN" altLang="en-US" smtClean="0"/>
              <a:t>‹#›</a:t>
            </a:fld>
            <a:endParaRPr lang="zh-CN" altLang="en-US"/>
          </a:p>
        </p:txBody>
      </p:sp>
    </p:spTree>
    <p:extLst>
      <p:ext uri="{BB962C8B-B14F-4D97-AF65-F5344CB8AC3E}">
        <p14:creationId xmlns:p14="http://schemas.microsoft.com/office/powerpoint/2010/main" val="1388692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6B00CA1-967A-B762-0296-8FEA97D0B5C3}"/>
              </a:ext>
            </a:extLst>
          </p:cNvPr>
          <p:cNvSpPr>
            <a:spLocks noGrp="1"/>
          </p:cNvSpPr>
          <p:nvPr>
            <p:ph type="dt" sz="half" idx="10"/>
          </p:nvPr>
        </p:nvSpPr>
        <p:spPr/>
        <p:txBody>
          <a:bodyPr/>
          <a:lstStyle/>
          <a:p>
            <a:fld id="{2AAE270C-E9D4-496C-92DF-99A8B18C3DB8}" type="datetimeFigureOut">
              <a:rPr lang="zh-CN" altLang="en-US" smtClean="0"/>
              <a:t>2022/5/16</a:t>
            </a:fld>
            <a:endParaRPr lang="zh-CN" altLang="en-US"/>
          </a:p>
        </p:txBody>
      </p:sp>
      <p:sp>
        <p:nvSpPr>
          <p:cNvPr id="3" name="页脚占位符 2">
            <a:extLst>
              <a:ext uri="{FF2B5EF4-FFF2-40B4-BE49-F238E27FC236}">
                <a16:creationId xmlns:a16="http://schemas.microsoft.com/office/drawing/2014/main" id="{3C776295-3A60-7EF6-E207-4B51333C087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38B759C-5D8A-F0B9-57F9-71EAA3B76087}"/>
              </a:ext>
            </a:extLst>
          </p:cNvPr>
          <p:cNvSpPr>
            <a:spLocks noGrp="1"/>
          </p:cNvSpPr>
          <p:nvPr>
            <p:ph type="sldNum" sz="quarter" idx="12"/>
          </p:nvPr>
        </p:nvSpPr>
        <p:spPr/>
        <p:txBody>
          <a:bodyPr/>
          <a:lstStyle/>
          <a:p>
            <a:fld id="{979E22D5-82AA-4A43-8AE5-4E87C57705B2}" type="slidenum">
              <a:rPr lang="zh-CN" altLang="en-US" smtClean="0"/>
              <a:t>‹#›</a:t>
            </a:fld>
            <a:endParaRPr lang="zh-CN" altLang="en-US"/>
          </a:p>
        </p:txBody>
      </p:sp>
    </p:spTree>
    <p:extLst>
      <p:ext uri="{BB962C8B-B14F-4D97-AF65-F5344CB8AC3E}">
        <p14:creationId xmlns:p14="http://schemas.microsoft.com/office/powerpoint/2010/main" val="1145302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C830C4-B4F9-B5A6-0AAA-9366D8A5673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C0A74B9-8055-F77C-8FCE-91BFFFB350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6A60DD5-C1B6-8A4E-B222-A3224BC1E0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74597A3-BAEE-D4BF-1704-A58CE45E6B71}"/>
              </a:ext>
            </a:extLst>
          </p:cNvPr>
          <p:cNvSpPr>
            <a:spLocks noGrp="1"/>
          </p:cNvSpPr>
          <p:nvPr>
            <p:ph type="dt" sz="half" idx="10"/>
          </p:nvPr>
        </p:nvSpPr>
        <p:spPr/>
        <p:txBody>
          <a:bodyPr/>
          <a:lstStyle/>
          <a:p>
            <a:fld id="{2AAE270C-E9D4-496C-92DF-99A8B18C3DB8}" type="datetimeFigureOut">
              <a:rPr lang="zh-CN" altLang="en-US" smtClean="0"/>
              <a:t>2022/5/16</a:t>
            </a:fld>
            <a:endParaRPr lang="zh-CN" altLang="en-US"/>
          </a:p>
        </p:txBody>
      </p:sp>
      <p:sp>
        <p:nvSpPr>
          <p:cNvPr id="6" name="页脚占位符 5">
            <a:extLst>
              <a:ext uri="{FF2B5EF4-FFF2-40B4-BE49-F238E27FC236}">
                <a16:creationId xmlns:a16="http://schemas.microsoft.com/office/drawing/2014/main" id="{9BFC5B4C-B945-B9F4-9336-AE2A5736189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D0E9F4E-3D0D-AEEE-C299-8C2021475B39}"/>
              </a:ext>
            </a:extLst>
          </p:cNvPr>
          <p:cNvSpPr>
            <a:spLocks noGrp="1"/>
          </p:cNvSpPr>
          <p:nvPr>
            <p:ph type="sldNum" sz="quarter" idx="12"/>
          </p:nvPr>
        </p:nvSpPr>
        <p:spPr/>
        <p:txBody>
          <a:bodyPr/>
          <a:lstStyle/>
          <a:p>
            <a:fld id="{979E22D5-82AA-4A43-8AE5-4E87C57705B2}" type="slidenum">
              <a:rPr lang="zh-CN" altLang="en-US" smtClean="0"/>
              <a:t>‹#›</a:t>
            </a:fld>
            <a:endParaRPr lang="zh-CN" altLang="en-US"/>
          </a:p>
        </p:txBody>
      </p:sp>
    </p:spTree>
    <p:extLst>
      <p:ext uri="{BB962C8B-B14F-4D97-AF65-F5344CB8AC3E}">
        <p14:creationId xmlns:p14="http://schemas.microsoft.com/office/powerpoint/2010/main" val="1468783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D8655E-95DC-B90B-E878-F0B7D88CDAB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36AA493-1976-9039-B980-75746CDC26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F369A40-F613-BC55-2245-C2B261F776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BF6B1DD-5E66-8362-1CF8-2A8AEE84762D}"/>
              </a:ext>
            </a:extLst>
          </p:cNvPr>
          <p:cNvSpPr>
            <a:spLocks noGrp="1"/>
          </p:cNvSpPr>
          <p:nvPr>
            <p:ph type="dt" sz="half" idx="10"/>
          </p:nvPr>
        </p:nvSpPr>
        <p:spPr/>
        <p:txBody>
          <a:bodyPr/>
          <a:lstStyle/>
          <a:p>
            <a:fld id="{2AAE270C-E9D4-496C-92DF-99A8B18C3DB8}" type="datetimeFigureOut">
              <a:rPr lang="zh-CN" altLang="en-US" smtClean="0"/>
              <a:t>2022/5/16</a:t>
            </a:fld>
            <a:endParaRPr lang="zh-CN" altLang="en-US"/>
          </a:p>
        </p:txBody>
      </p:sp>
      <p:sp>
        <p:nvSpPr>
          <p:cNvPr id="6" name="页脚占位符 5">
            <a:extLst>
              <a:ext uri="{FF2B5EF4-FFF2-40B4-BE49-F238E27FC236}">
                <a16:creationId xmlns:a16="http://schemas.microsoft.com/office/drawing/2014/main" id="{5D5A176A-D3D6-BF83-E140-4905995A0C6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FAC75EF-405A-E069-865A-9199A8036275}"/>
              </a:ext>
            </a:extLst>
          </p:cNvPr>
          <p:cNvSpPr>
            <a:spLocks noGrp="1"/>
          </p:cNvSpPr>
          <p:nvPr>
            <p:ph type="sldNum" sz="quarter" idx="12"/>
          </p:nvPr>
        </p:nvSpPr>
        <p:spPr/>
        <p:txBody>
          <a:bodyPr/>
          <a:lstStyle/>
          <a:p>
            <a:fld id="{979E22D5-82AA-4A43-8AE5-4E87C57705B2}" type="slidenum">
              <a:rPr lang="zh-CN" altLang="en-US" smtClean="0"/>
              <a:t>‹#›</a:t>
            </a:fld>
            <a:endParaRPr lang="zh-CN" altLang="en-US"/>
          </a:p>
        </p:txBody>
      </p:sp>
    </p:spTree>
    <p:extLst>
      <p:ext uri="{BB962C8B-B14F-4D97-AF65-F5344CB8AC3E}">
        <p14:creationId xmlns:p14="http://schemas.microsoft.com/office/powerpoint/2010/main" val="1359030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D4B6014-6936-15EA-F04A-566F90399B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836E6A2-4A0B-1793-DCD9-3A3F30E369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4DBE253-5B3B-6A73-AC56-482FD81545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AE270C-E9D4-496C-92DF-99A8B18C3DB8}" type="datetimeFigureOut">
              <a:rPr lang="zh-CN" altLang="en-US" smtClean="0"/>
              <a:t>2022/5/16</a:t>
            </a:fld>
            <a:endParaRPr lang="zh-CN" altLang="en-US"/>
          </a:p>
        </p:txBody>
      </p:sp>
      <p:sp>
        <p:nvSpPr>
          <p:cNvPr id="5" name="页脚占位符 4">
            <a:extLst>
              <a:ext uri="{FF2B5EF4-FFF2-40B4-BE49-F238E27FC236}">
                <a16:creationId xmlns:a16="http://schemas.microsoft.com/office/drawing/2014/main" id="{9962FC92-8725-60D1-8A38-DEA9BFC32E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0C43C31-0C0B-E14A-B20C-CFB856DBF7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9E22D5-82AA-4A43-8AE5-4E87C57705B2}" type="slidenum">
              <a:rPr lang="zh-CN" altLang="en-US" smtClean="0"/>
              <a:t>‹#›</a:t>
            </a:fld>
            <a:endParaRPr lang="zh-CN" altLang="en-US"/>
          </a:p>
        </p:txBody>
      </p:sp>
    </p:spTree>
    <p:extLst>
      <p:ext uri="{BB962C8B-B14F-4D97-AF65-F5344CB8AC3E}">
        <p14:creationId xmlns:p14="http://schemas.microsoft.com/office/powerpoint/2010/main" val="2173352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DE7784-9AF4-E8B4-85C2-2BC5202C3876}"/>
              </a:ext>
            </a:extLst>
          </p:cNvPr>
          <p:cNvSpPr>
            <a:spLocks noGrp="1"/>
          </p:cNvSpPr>
          <p:nvPr>
            <p:ph type="ctrTitle"/>
          </p:nvPr>
        </p:nvSpPr>
        <p:spPr/>
        <p:txBody>
          <a:bodyPr/>
          <a:lstStyle/>
          <a:p>
            <a:r>
              <a:rPr lang="zh-CN" altLang="en-US" dirty="0"/>
              <a:t>信用卡识别</a:t>
            </a:r>
          </a:p>
        </p:txBody>
      </p:sp>
      <p:sp>
        <p:nvSpPr>
          <p:cNvPr id="3" name="副标题 2">
            <a:extLst>
              <a:ext uri="{FF2B5EF4-FFF2-40B4-BE49-F238E27FC236}">
                <a16:creationId xmlns:a16="http://schemas.microsoft.com/office/drawing/2014/main" id="{433BFAD5-AF56-66C7-89A4-512BCC4B539D}"/>
              </a:ext>
            </a:extLst>
          </p:cNvPr>
          <p:cNvSpPr>
            <a:spLocks noGrp="1"/>
          </p:cNvSpPr>
          <p:nvPr>
            <p:ph type="subTitle" idx="1"/>
          </p:nvPr>
        </p:nvSpPr>
        <p:spPr/>
        <p:txBody>
          <a:bodyPr/>
          <a:lstStyle/>
          <a:p>
            <a:r>
              <a:rPr lang="zh-CN" altLang="en-US" dirty="0"/>
              <a:t>袁帆 延昊 张子逸</a:t>
            </a:r>
          </a:p>
        </p:txBody>
      </p:sp>
    </p:spTree>
    <p:extLst>
      <p:ext uri="{BB962C8B-B14F-4D97-AF65-F5344CB8AC3E}">
        <p14:creationId xmlns:p14="http://schemas.microsoft.com/office/powerpoint/2010/main" val="3573645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B2E75E-C96D-5072-3278-92212AEA099F}"/>
              </a:ext>
            </a:extLst>
          </p:cNvPr>
          <p:cNvSpPr>
            <a:spLocks noGrp="1"/>
          </p:cNvSpPr>
          <p:nvPr>
            <p:ph type="title"/>
          </p:nvPr>
        </p:nvSpPr>
        <p:spPr/>
        <p:txBody>
          <a:bodyPr/>
          <a:lstStyle/>
          <a:p>
            <a:r>
              <a:rPr lang="zh-CN" altLang="en-US" dirty="0"/>
              <a:t>灰度化</a:t>
            </a:r>
            <a:endParaRPr lang="en-US" altLang="zh-CN" dirty="0"/>
          </a:p>
        </p:txBody>
      </p:sp>
      <p:sp>
        <p:nvSpPr>
          <p:cNvPr id="3" name="内容占位符 2">
            <a:extLst>
              <a:ext uri="{FF2B5EF4-FFF2-40B4-BE49-F238E27FC236}">
                <a16:creationId xmlns:a16="http://schemas.microsoft.com/office/drawing/2014/main" id="{7E8B53C7-5543-F7D2-3AE7-ECA52058462D}"/>
              </a:ext>
            </a:extLst>
          </p:cNvPr>
          <p:cNvSpPr>
            <a:spLocks noGrp="1"/>
          </p:cNvSpPr>
          <p:nvPr>
            <p:ph idx="1"/>
          </p:nvPr>
        </p:nvSpPr>
        <p:spPr>
          <a:xfrm>
            <a:off x="838200" y="1825625"/>
            <a:ext cx="5966379" cy="1537369"/>
          </a:xfrm>
        </p:spPr>
        <p:txBody>
          <a:bodyPr/>
          <a:lstStyle/>
          <a:p>
            <a:pPr marL="0" indent="0">
              <a:buNone/>
            </a:pPr>
            <a:r>
              <a:rPr lang="zh-CN" altLang="en-US" dirty="0"/>
              <a:t>简化矩阵，提高运算速度</a:t>
            </a:r>
            <a:endParaRPr lang="en-US" altLang="zh-CN" dirty="0"/>
          </a:p>
          <a:p>
            <a:pPr marL="0" indent="0">
              <a:buNone/>
            </a:pPr>
            <a:r>
              <a:rPr lang="en-US" altLang="zh-CN" sz="2400" b="0" dirty="0">
                <a:solidFill>
                  <a:srgbClr val="4EC9B0"/>
                </a:solidFill>
                <a:effectLst/>
                <a:latin typeface="Hack" panose="020B0609030202020204" pitchFamily="49" charset="0"/>
              </a:rPr>
              <a:t>cv2</a:t>
            </a:r>
            <a:r>
              <a:rPr lang="en-US" altLang="zh-CN" sz="2400" b="0" dirty="0">
                <a:solidFill>
                  <a:srgbClr val="D4D4D4"/>
                </a:solidFill>
                <a:effectLst/>
                <a:latin typeface="Hack" panose="020B0609030202020204" pitchFamily="49" charset="0"/>
              </a:rPr>
              <a:t>.</a:t>
            </a:r>
            <a:r>
              <a:rPr lang="en-US" altLang="zh-CN" sz="2400" b="0" dirty="0">
                <a:solidFill>
                  <a:srgbClr val="DCDCAA"/>
                </a:solidFill>
                <a:effectLst/>
                <a:latin typeface="Hack" panose="020B0609030202020204" pitchFamily="49" charset="0"/>
              </a:rPr>
              <a:t>imread</a:t>
            </a:r>
            <a:r>
              <a:rPr lang="en-US" altLang="zh-CN" sz="2400" b="0" dirty="0">
                <a:solidFill>
                  <a:srgbClr val="D4D4D4"/>
                </a:solidFill>
                <a:effectLst/>
                <a:latin typeface="Hack" panose="020B0609030202020204" pitchFamily="49" charset="0"/>
              </a:rPr>
              <a:t>(</a:t>
            </a:r>
            <a:r>
              <a:rPr lang="en-US" altLang="zh-CN" sz="2400" b="0" dirty="0">
                <a:solidFill>
                  <a:srgbClr val="CE9178"/>
                </a:solidFill>
                <a:effectLst/>
                <a:latin typeface="Hack" panose="020B0609030202020204" pitchFamily="49" charset="0"/>
              </a:rPr>
              <a:t>'</a:t>
            </a:r>
            <a:r>
              <a:rPr lang="en-US" altLang="zh-CN" sz="2400" b="0" dirty="0" err="1">
                <a:solidFill>
                  <a:srgbClr val="CE9178"/>
                </a:solidFill>
                <a:effectLst/>
                <a:latin typeface="Hack" panose="020B0609030202020204" pitchFamily="49" charset="0"/>
              </a:rPr>
              <a:t>img</a:t>
            </a:r>
            <a:r>
              <a:rPr lang="en-US" altLang="zh-CN" sz="2400" b="0" dirty="0">
                <a:solidFill>
                  <a:srgbClr val="CE9178"/>
                </a:solidFill>
                <a:effectLst/>
                <a:latin typeface="Hack" panose="020B0609030202020204" pitchFamily="49" charset="0"/>
              </a:rPr>
              <a:t>/card3.jpg'</a:t>
            </a:r>
            <a:r>
              <a:rPr lang="en-US" altLang="zh-CN" sz="2400" b="0" dirty="0">
                <a:solidFill>
                  <a:srgbClr val="D4D4D4"/>
                </a:solidFill>
                <a:effectLst/>
                <a:latin typeface="Hack" panose="020B0609030202020204" pitchFamily="49" charset="0"/>
              </a:rPr>
              <a:t>, </a:t>
            </a:r>
            <a:r>
              <a:rPr lang="en-US" altLang="zh-CN" sz="2400" b="0" dirty="0">
                <a:solidFill>
                  <a:srgbClr val="B5CEA8"/>
                </a:solidFill>
                <a:effectLst/>
                <a:latin typeface="Hack" panose="020B0609030202020204" pitchFamily="49" charset="0"/>
              </a:rPr>
              <a:t>0</a:t>
            </a:r>
            <a:r>
              <a:rPr lang="en-US" altLang="zh-CN" sz="2400" b="0" dirty="0">
                <a:solidFill>
                  <a:srgbClr val="D4D4D4"/>
                </a:solidFill>
                <a:effectLst/>
                <a:latin typeface="Hack" panose="020B0609030202020204" pitchFamily="49" charset="0"/>
              </a:rPr>
              <a:t>)</a:t>
            </a:r>
          </a:p>
          <a:p>
            <a:endParaRPr lang="zh-CN" altLang="en-US" dirty="0"/>
          </a:p>
        </p:txBody>
      </p:sp>
      <p:pic>
        <p:nvPicPr>
          <p:cNvPr id="5" name="图片 4">
            <a:extLst>
              <a:ext uri="{FF2B5EF4-FFF2-40B4-BE49-F238E27FC236}">
                <a16:creationId xmlns:a16="http://schemas.microsoft.com/office/drawing/2014/main" id="{53DA6FBB-7120-3FED-126E-9988DA24D893}"/>
              </a:ext>
            </a:extLst>
          </p:cNvPr>
          <p:cNvPicPr>
            <a:picLocks noChangeAspect="1"/>
          </p:cNvPicPr>
          <p:nvPr/>
        </p:nvPicPr>
        <p:blipFill>
          <a:blip r:embed="rId2"/>
          <a:stretch>
            <a:fillRect/>
          </a:stretch>
        </p:blipFill>
        <p:spPr>
          <a:xfrm>
            <a:off x="6941129" y="94798"/>
            <a:ext cx="3983204" cy="3001044"/>
          </a:xfrm>
          <a:prstGeom prst="rect">
            <a:avLst/>
          </a:prstGeom>
        </p:spPr>
      </p:pic>
      <p:sp>
        <p:nvSpPr>
          <p:cNvPr id="6" name="标题 1">
            <a:extLst>
              <a:ext uri="{FF2B5EF4-FFF2-40B4-BE49-F238E27FC236}">
                <a16:creationId xmlns:a16="http://schemas.microsoft.com/office/drawing/2014/main" id="{C0757DBB-0324-D01D-E739-E46C93915E7A}"/>
              </a:ext>
            </a:extLst>
          </p:cNvPr>
          <p:cNvSpPr txBox="1">
            <a:spLocks/>
          </p:cNvSpPr>
          <p:nvPr/>
        </p:nvSpPr>
        <p:spPr>
          <a:xfrm>
            <a:off x="817419" y="312174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中值滤波</a:t>
            </a:r>
            <a:endParaRPr lang="en-US" altLang="zh-CN" dirty="0"/>
          </a:p>
        </p:txBody>
      </p:sp>
      <p:sp>
        <p:nvSpPr>
          <p:cNvPr id="7" name="内容占位符 2">
            <a:extLst>
              <a:ext uri="{FF2B5EF4-FFF2-40B4-BE49-F238E27FC236}">
                <a16:creationId xmlns:a16="http://schemas.microsoft.com/office/drawing/2014/main" id="{9A2D3D6A-1762-9D1B-ACC6-96A1EFECF896}"/>
              </a:ext>
            </a:extLst>
          </p:cNvPr>
          <p:cNvSpPr txBox="1">
            <a:spLocks/>
          </p:cNvSpPr>
          <p:nvPr/>
        </p:nvSpPr>
        <p:spPr>
          <a:xfrm>
            <a:off x="817419" y="4285093"/>
            <a:ext cx="5987160" cy="21590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a:t>将像素领域内的灰度的中值替换为该像素的值，消除孤立的噪声点</a:t>
            </a:r>
            <a:endParaRPr lang="en-US" altLang="zh-CN" dirty="0"/>
          </a:p>
          <a:p>
            <a:pPr marL="0" indent="0">
              <a:buNone/>
            </a:pPr>
            <a:r>
              <a:rPr lang="en-US" altLang="zh-CN" sz="2400" b="0" dirty="0">
                <a:solidFill>
                  <a:srgbClr val="4EC9B0"/>
                </a:solidFill>
                <a:effectLst/>
                <a:latin typeface="Hack" panose="020B0609030202020204" pitchFamily="49" charset="0"/>
              </a:rPr>
              <a:t>cv2</a:t>
            </a:r>
            <a:r>
              <a:rPr lang="en-US" altLang="zh-CN" sz="2400" b="0" dirty="0">
                <a:solidFill>
                  <a:srgbClr val="D4D4D4"/>
                </a:solidFill>
                <a:effectLst/>
                <a:latin typeface="Hack" panose="020B0609030202020204" pitchFamily="49" charset="0"/>
              </a:rPr>
              <a:t>.</a:t>
            </a:r>
            <a:r>
              <a:rPr lang="en-US" altLang="zh-CN" sz="2400" b="0" dirty="0">
                <a:solidFill>
                  <a:srgbClr val="DCDCAA"/>
                </a:solidFill>
                <a:effectLst/>
                <a:latin typeface="Hack" panose="020B0609030202020204" pitchFamily="49" charset="0"/>
              </a:rPr>
              <a:t>medianBlur</a:t>
            </a:r>
            <a:r>
              <a:rPr lang="en-US" altLang="zh-CN" sz="2400" b="0" dirty="0">
                <a:solidFill>
                  <a:srgbClr val="D4D4D4"/>
                </a:solidFill>
                <a:effectLst/>
                <a:latin typeface="Hack" panose="020B0609030202020204" pitchFamily="49" charset="0"/>
              </a:rPr>
              <a:t>(</a:t>
            </a:r>
            <a:r>
              <a:rPr lang="en-US" altLang="zh-CN" sz="2400" b="0" dirty="0" err="1">
                <a:solidFill>
                  <a:srgbClr val="9CDCFE"/>
                </a:solidFill>
                <a:effectLst/>
                <a:latin typeface="Hack" panose="020B0609030202020204" pitchFamily="49" charset="0"/>
              </a:rPr>
              <a:t>img</a:t>
            </a:r>
            <a:r>
              <a:rPr lang="en-US" altLang="zh-CN" sz="2400" b="0" dirty="0">
                <a:solidFill>
                  <a:srgbClr val="D4D4D4"/>
                </a:solidFill>
                <a:effectLst/>
                <a:latin typeface="Hack" panose="020B0609030202020204" pitchFamily="49" charset="0"/>
              </a:rPr>
              <a:t>, </a:t>
            </a:r>
            <a:r>
              <a:rPr lang="en-US" altLang="zh-CN" sz="2400" b="0" dirty="0">
                <a:solidFill>
                  <a:srgbClr val="B5CEA8"/>
                </a:solidFill>
                <a:effectLst/>
                <a:latin typeface="Hack" panose="020B0609030202020204" pitchFamily="49" charset="0"/>
              </a:rPr>
              <a:t>9</a:t>
            </a:r>
            <a:r>
              <a:rPr lang="en-US" altLang="zh-CN" sz="2400" b="0" dirty="0">
                <a:solidFill>
                  <a:srgbClr val="D4D4D4"/>
                </a:solidFill>
                <a:effectLst/>
                <a:latin typeface="Hack" panose="020B0609030202020204" pitchFamily="49" charset="0"/>
              </a:rPr>
              <a:t>) </a:t>
            </a:r>
          </a:p>
          <a:p>
            <a:pPr marL="0" indent="0">
              <a:buFont typeface="Arial" panose="020B0604020202020204" pitchFamily="34" charset="0"/>
              <a:buNone/>
            </a:pPr>
            <a:endParaRPr lang="zh-CN" altLang="en-US" dirty="0"/>
          </a:p>
        </p:txBody>
      </p:sp>
      <p:pic>
        <p:nvPicPr>
          <p:cNvPr id="10" name="图片 9">
            <a:extLst>
              <a:ext uri="{FF2B5EF4-FFF2-40B4-BE49-F238E27FC236}">
                <a16:creationId xmlns:a16="http://schemas.microsoft.com/office/drawing/2014/main" id="{8F60B856-4A57-8A71-244E-0DF6F2CBF5E5}"/>
              </a:ext>
            </a:extLst>
          </p:cNvPr>
          <p:cNvPicPr>
            <a:picLocks noChangeAspect="1"/>
          </p:cNvPicPr>
          <p:nvPr/>
        </p:nvPicPr>
        <p:blipFill>
          <a:blip r:embed="rId3"/>
          <a:stretch>
            <a:fillRect/>
          </a:stretch>
        </p:blipFill>
        <p:spPr>
          <a:xfrm>
            <a:off x="6825360" y="3362994"/>
            <a:ext cx="4214741" cy="3081121"/>
          </a:xfrm>
          <a:prstGeom prst="rect">
            <a:avLst/>
          </a:prstGeom>
        </p:spPr>
      </p:pic>
    </p:spTree>
    <p:extLst>
      <p:ext uri="{BB962C8B-B14F-4D97-AF65-F5344CB8AC3E}">
        <p14:creationId xmlns:p14="http://schemas.microsoft.com/office/powerpoint/2010/main" val="1427915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A0436BAB-AA1C-9051-31E8-221219E4C2BF}"/>
              </a:ext>
            </a:extLst>
          </p:cNvPr>
          <p:cNvSpPr>
            <a:spLocks noGrp="1"/>
          </p:cNvSpPr>
          <p:nvPr>
            <p:ph type="title"/>
          </p:nvPr>
        </p:nvSpPr>
        <p:spPr>
          <a:xfrm>
            <a:off x="838200" y="365125"/>
            <a:ext cx="3581400" cy="1325563"/>
          </a:xfrm>
        </p:spPr>
        <p:txBody>
          <a:bodyPr/>
          <a:lstStyle/>
          <a:p>
            <a:r>
              <a:rPr lang="zh-CN" altLang="en-US" dirty="0"/>
              <a:t>边缘检测</a:t>
            </a:r>
          </a:p>
        </p:txBody>
      </p:sp>
      <p:sp>
        <p:nvSpPr>
          <p:cNvPr id="9" name="内容占位符 8">
            <a:extLst>
              <a:ext uri="{FF2B5EF4-FFF2-40B4-BE49-F238E27FC236}">
                <a16:creationId xmlns:a16="http://schemas.microsoft.com/office/drawing/2014/main" id="{4708C2D6-E03E-CB69-9266-FA4A54144208}"/>
              </a:ext>
            </a:extLst>
          </p:cNvPr>
          <p:cNvSpPr>
            <a:spLocks noGrp="1"/>
          </p:cNvSpPr>
          <p:nvPr>
            <p:ph idx="1"/>
          </p:nvPr>
        </p:nvSpPr>
        <p:spPr>
          <a:xfrm>
            <a:off x="519545" y="1734466"/>
            <a:ext cx="5257800" cy="695902"/>
          </a:xfrm>
        </p:spPr>
        <p:txBody>
          <a:bodyPr/>
          <a:lstStyle/>
          <a:p>
            <a:r>
              <a:rPr lang="zh-CN" altLang="en-US" dirty="0"/>
              <a:t>标识图像中亮度变化明显的点</a:t>
            </a:r>
          </a:p>
        </p:txBody>
      </p:sp>
      <p:pic>
        <p:nvPicPr>
          <p:cNvPr id="11" name="图片 10">
            <a:extLst>
              <a:ext uri="{FF2B5EF4-FFF2-40B4-BE49-F238E27FC236}">
                <a16:creationId xmlns:a16="http://schemas.microsoft.com/office/drawing/2014/main" id="{2D5C15B8-EB1C-F7C0-560B-F255AA470982}"/>
              </a:ext>
            </a:extLst>
          </p:cNvPr>
          <p:cNvPicPr>
            <a:picLocks noChangeAspect="1"/>
          </p:cNvPicPr>
          <p:nvPr/>
        </p:nvPicPr>
        <p:blipFill>
          <a:blip r:embed="rId2"/>
          <a:stretch>
            <a:fillRect/>
          </a:stretch>
        </p:blipFill>
        <p:spPr>
          <a:xfrm>
            <a:off x="7011030" y="365125"/>
            <a:ext cx="4342770" cy="2738683"/>
          </a:xfrm>
          <a:prstGeom prst="rect">
            <a:avLst/>
          </a:prstGeom>
        </p:spPr>
      </p:pic>
      <p:sp>
        <p:nvSpPr>
          <p:cNvPr id="12" name="标题 6">
            <a:extLst>
              <a:ext uri="{FF2B5EF4-FFF2-40B4-BE49-F238E27FC236}">
                <a16:creationId xmlns:a16="http://schemas.microsoft.com/office/drawing/2014/main" id="{D1553D86-3F33-07C1-80DC-0E29656B1119}"/>
              </a:ext>
            </a:extLst>
          </p:cNvPr>
          <p:cNvSpPr txBox="1">
            <a:spLocks/>
          </p:cNvSpPr>
          <p:nvPr/>
        </p:nvSpPr>
        <p:spPr>
          <a:xfrm>
            <a:off x="519545" y="4240761"/>
            <a:ext cx="35814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自适应二值化</a:t>
            </a:r>
          </a:p>
        </p:txBody>
      </p:sp>
      <p:pic>
        <p:nvPicPr>
          <p:cNvPr id="14" name="图片 13">
            <a:extLst>
              <a:ext uri="{FF2B5EF4-FFF2-40B4-BE49-F238E27FC236}">
                <a16:creationId xmlns:a16="http://schemas.microsoft.com/office/drawing/2014/main" id="{C6FA03C7-B5EF-C71B-4AA9-16FA7FC2489D}"/>
              </a:ext>
            </a:extLst>
          </p:cNvPr>
          <p:cNvPicPr>
            <a:picLocks noChangeAspect="1"/>
          </p:cNvPicPr>
          <p:nvPr/>
        </p:nvPicPr>
        <p:blipFill>
          <a:blip r:embed="rId3"/>
          <a:stretch>
            <a:fillRect/>
          </a:stretch>
        </p:blipFill>
        <p:spPr>
          <a:xfrm>
            <a:off x="7011030" y="3625248"/>
            <a:ext cx="4424026" cy="2738682"/>
          </a:xfrm>
          <a:prstGeom prst="rect">
            <a:avLst/>
          </a:prstGeom>
        </p:spPr>
      </p:pic>
      <p:sp>
        <p:nvSpPr>
          <p:cNvPr id="16" name="文本框 15">
            <a:extLst>
              <a:ext uri="{FF2B5EF4-FFF2-40B4-BE49-F238E27FC236}">
                <a16:creationId xmlns:a16="http://schemas.microsoft.com/office/drawing/2014/main" id="{B0463A2C-6DD3-BB28-E02C-8AB6513463D6}"/>
              </a:ext>
            </a:extLst>
          </p:cNvPr>
          <p:cNvSpPr txBox="1"/>
          <p:nvPr/>
        </p:nvSpPr>
        <p:spPr>
          <a:xfrm>
            <a:off x="256309" y="2255906"/>
            <a:ext cx="6754721" cy="2308324"/>
          </a:xfrm>
          <a:prstGeom prst="rect">
            <a:avLst/>
          </a:prstGeom>
          <a:noFill/>
        </p:spPr>
        <p:txBody>
          <a:bodyPr wrap="square">
            <a:spAutoFit/>
          </a:bodyPr>
          <a:lstStyle/>
          <a:p>
            <a:r>
              <a:rPr lang="en-US" altLang="zh-CN" b="0" dirty="0">
                <a:effectLst/>
                <a:latin typeface="Hack" panose="020B0609030202020204" pitchFamily="49" charset="0"/>
              </a:rPr>
              <a:t>Sobel</a:t>
            </a:r>
            <a:r>
              <a:rPr lang="zh-CN" altLang="en-US" b="0" dirty="0">
                <a:effectLst/>
                <a:latin typeface="Hack" panose="020B0609030202020204" pitchFamily="49" charset="0"/>
              </a:rPr>
              <a:t>算子是在两个方向计</a:t>
            </a:r>
            <a:r>
              <a:rPr lang="en-US" altLang="zh-CN" b="0" dirty="0">
                <a:solidFill>
                  <a:srgbClr val="9CDCFE"/>
                </a:solidFill>
                <a:effectLst/>
                <a:latin typeface="Hack" panose="020B0609030202020204" pitchFamily="49" charset="0"/>
              </a:rPr>
              <a:t>x</a:t>
            </a:r>
            <a:r>
              <a:rPr lang="en-US" altLang="zh-CN" b="0" dirty="0">
                <a:solidFill>
                  <a:srgbClr val="D4D4D4"/>
                </a:solidFill>
                <a:effectLst/>
                <a:latin typeface="Hack" panose="020B0609030202020204" pitchFamily="49" charset="0"/>
              </a:rPr>
              <a:t> = </a:t>
            </a:r>
            <a:r>
              <a:rPr lang="en-US" altLang="zh-CN" b="0" dirty="0">
                <a:solidFill>
                  <a:srgbClr val="4EC9B0"/>
                </a:solidFill>
                <a:effectLst/>
                <a:latin typeface="Hack" panose="020B0609030202020204" pitchFamily="49" charset="0"/>
              </a:rPr>
              <a:t>cv2</a:t>
            </a:r>
            <a:r>
              <a:rPr lang="en-US" altLang="zh-CN" b="0" dirty="0">
                <a:solidFill>
                  <a:srgbClr val="D4D4D4"/>
                </a:solidFill>
                <a:effectLst/>
                <a:latin typeface="Hack" panose="020B0609030202020204" pitchFamily="49" charset="0"/>
              </a:rPr>
              <a:t>.</a:t>
            </a:r>
            <a:r>
              <a:rPr lang="en-US" altLang="zh-CN" b="0" dirty="0">
                <a:solidFill>
                  <a:srgbClr val="DCDCAA"/>
                </a:solidFill>
                <a:effectLst/>
                <a:latin typeface="Hack" panose="020B0609030202020204" pitchFamily="49" charset="0"/>
              </a:rPr>
              <a:t>Sobel</a:t>
            </a:r>
            <a:r>
              <a:rPr lang="en-US" altLang="zh-CN" b="0" dirty="0">
                <a:solidFill>
                  <a:srgbClr val="D4D4D4"/>
                </a:solidFill>
                <a:effectLst/>
                <a:latin typeface="Hack" panose="020B0609030202020204" pitchFamily="49" charset="0"/>
              </a:rPr>
              <a:t>(</a:t>
            </a:r>
            <a:r>
              <a:rPr lang="en-US" altLang="zh-CN" b="0" dirty="0">
                <a:solidFill>
                  <a:srgbClr val="9CDCFE"/>
                </a:solidFill>
                <a:effectLst/>
                <a:latin typeface="Hack" panose="020B0609030202020204" pitchFamily="49" charset="0"/>
              </a:rPr>
              <a:t>blur</a:t>
            </a:r>
            <a:r>
              <a:rPr lang="en-US" altLang="zh-CN" b="0" dirty="0">
                <a:solidFill>
                  <a:srgbClr val="D4D4D4"/>
                </a:solidFill>
                <a:effectLst/>
                <a:latin typeface="Hack" panose="020B0609030202020204" pitchFamily="49" charset="0"/>
              </a:rPr>
              <a:t>, </a:t>
            </a:r>
            <a:r>
              <a:rPr lang="en-US" altLang="zh-CN" b="0" dirty="0">
                <a:solidFill>
                  <a:srgbClr val="4EC9B0"/>
                </a:solidFill>
                <a:effectLst/>
                <a:latin typeface="Hack" panose="020B0609030202020204" pitchFamily="49" charset="0"/>
              </a:rPr>
              <a:t>cv2</a:t>
            </a:r>
            <a:r>
              <a:rPr lang="en-US" altLang="zh-CN" b="0" dirty="0">
                <a:solidFill>
                  <a:srgbClr val="D4D4D4"/>
                </a:solidFill>
                <a:effectLst/>
                <a:latin typeface="Hack" panose="020B0609030202020204" pitchFamily="49" charset="0"/>
              </a:rPr>
              <a:t>.</a:t>
            </a:r>
            <a:r>
              <a:rPr lang="en-US" altLang="zh-CN" b="0" dirty="0">
                <a:solidFill>
                  <a:srgbClr val="9CDCFE"/>
                </a:solidFill>
                <a:effectLst/>
                <a:latin typeface="Hack" panose="020B0609030202020204" pitchFamily="49" charset="0"/>
              </a:rPr>
              <a:t>CV_32F</a:t>
            </a:r>
            <a:r>
              <a:rPr lang="en-US" altLang="zh-CN" b="0" dirty="0">
                <a:solidFill>
                  <a:srgbClr val="D4D4D4"/>
                </a:solidFill>
                <a:effectLst/>
                <a:latin typeface="Hack" panose="020B0609030202020204" pitchFamily="49" charset="0"/>
              </a:rPr>
              <a:t>, </a:t>
            </a:r>
            <a:r>
              <a:rPr lang="en-US" altLang="zh-CN" b="0" dirty="0">
                <a:solidFill>
                  <a:srgbClr val="B5CEA8"/>
                </a:solidFill>
                <a:effectLst/>
                <a:latin typeface="Hack" panose="020B0609030202020204" pitchFamily="49" charset="0"/>
              </a:rPr>
              <a:t>1</a:t>
            </a:r>
            <a:r>
              <a:rPr lang="en-US" altLang="zh-CN" b="0" dirty="0">
                <a:solidFill>
                  <a:srgbClr val="D4D4D4"/>
                </a:solidFill>
                <a:effectLst/>
                <a:latin typeface="Hack" panose="020B0609030202020204" pitchFamily="49" charset="0"/>
              </a:rPr>
              <a:t>, </a:t>
            </a:r>
            <a:r>
              <a:rPr lang="en-US" altLang="zh-CN" b="0" dirty="0">
                <a:solidFill>
                  <a:srgbClr val="B5CEA8"/>
                </a:solidFill>
                <a:effectLst/>
                <a:latin typeface="Hack" panose="020B0609030202020204" pitchFamily="49" charset="0"/>
              </a:rPr>
              <a:t>0</a:t>
            </a:r>
            <a:r>
              <a:rPr lang="en-US" altLang="zh-CN" b="0" dirty="0">
                <a:solidFill>
                  <a:srgbClr val="D4D4D4"/>
                </a:solidFill>
                <a:effectLst/>
                <a:latin typeface="Hack" panose="020B0609030202020204" pitchFamily="49" charset="0"/>
              </a:rPr>
              <a:t>, </a:t>
            </a:r>
            <a:r>
              <a:rPr lang="en-US" altLang="zh-CN" b="0" dirty="0">
                <a:solidFill>
                  <a:srgbClr val="B5CEA8"/>
                </a:solidFill>
                <a:effectLst/>
                <a:latin typeface="Hack" panose="020B0609030202020204" pitchFamily="49" charset="0"/>
              </a:rPr>
              <a:t>3</a:t>
            </a:r>
            <a:r>
              <a:rPr lang="en-US" altLang="zh-CN" b="0" dirty="0">
                <a:solidFill>
                  <a:srgbClr val="D4D4D4"/>
                </a:solidFill>
                <a:effectLst/>
                <a:latin typeface="Hack" panose="020B0609030202020204" pitchFamily="49" charset="0"/>
              </a:rPr>
              <a:t>)</a:t>
            </a:r>
          </a:p>
          <a:p>
            <a:r>
              <a:rPr lang="en-US" altLang="zh-CN" b="0" dirty="0">
                <a:solidFill>
                  <a:srgbClr val="9CDCFE"/>
                </a:solidFill>
                <a:effectLst/>
                <a:latin typeface="Hack" panose="020B0609030202020204" pitchFamily="49" charset="0"/>
              </a:rPr>
              <a:t>y</a:t>
            </a:r>
            <a:r>
              <a:rPr lang="en-US" altLang="zh-CN" b="0" dirty="0">
                <a:solidFill>
                  <a:srgbClr val="D4D4D4"/>
                </a:solidFill>
                <a:effectLst/>
                <a:latin typeface="Hack" panose="020B0609030202020204" pitchFamily="49" charset="0"/>
              </a:rPr>
              <a:t> = </a:t>
            </a:r>
            <a:r>
              <a:rPr lang="en-US" altLang="zh-CN" b="0" dirty="0">
                <a:solidFill>
                  <a:srgbClr val="4EC9B0"/>
                </a:solidFill>
                <a:effectLst/>
                <a:latin typeface="Hack" panose="020B0609030202020204" pitchFamily="49" charset="0"/>
              </a:rPr>
              <a:t>cv2</a:t>
            </a:r>
            <a:r>
              <a:rPr lang="en-US" altLang="zh-CN" b="0" dirty="0">
                <a:solidFill>
                  <a:srgbClr val="D4D4D4"/>
                </a:solidFill>
                <a:effectLst/>
                <a:latin typeface="Hack" panose="020B0609030202020204" pitchFamily="49" charset="0"/>
              </a:rPr>
              <a:t>.</a:t>
            </a:r>
            <a:r>
              <a:rPr lang="en-US" altLang="zh-CN" b="0" dirty="0">
                <a:solidFill>
                  <a:srgbClr val="DCDCAA"/>
                </a:solidFill>
                <a:effectLst/>
                <a:latin typeface="Hack" panose="020B0609030202020204" pitchFamily="49" charset="0"/>
              </a:rPr>
              <a:t>Sobel</a:t>
            </a:r>
            <a:r>
              <a:rPr lang="en-US" altLang="zh-CN" b="0" dirty="0">
                <a:solidFill>
                  <a:srgbClr val="D4D4D4"/>
                </a:solidFill>
                <a:effectLst/>
                <a:latin typeface="Hack" panose="020B0609030202020204" pitchFamily="49" charset="0"/>
              </a:rPr>
              <a:t>(</a:t>
            </a:r>
            <a:r>
              <a:rPr lang="en-US" altLang="zh-CN" b="0" dirty="0">
                <a:solidFill>
                  <a:srgbClr val="9CDCFE"/>
                </a:solidFill>
                <a:effectLst/>
                <a:latin typeface="Hack" panose="020B0609030202020204" pitchFamily="49" charset="0"/>
              </a:rPr>
              <a:t>blur</a:t>
            </a:r>
            <a:r>
              <a:rPr lang="en-US" altLang="zh-CN" b="0" dirty="0">
                <a:solidFill>
                  <a:srgbClr val="D4D4D4"/>
                </a:solidFill>
                <a:effectLst/>
                <a:latin typeface="Hack" panose="020B0609030202020204" pitchFamily="49" charset="0"/>
              </a:rPr>
              <a:t>, </a:t>
            </a:r>
            <a:r>
              <a:rPr lang="en-US" altLang="zh-CN" b="0" dirty="0">
                <a:solidFill>
                  <a:srgbClr val="4EC9B0"/>
                </a:solidFill>
                <a:effectLst/>
                <a:latin typeface="Hack" panose="020B0609030202020204" pitchFamily="49" charset="0"/>
              </a:rPr>
              <a:t>cv2</a:t>
            </a:r>
            <a:r>
              <a:rPr lang="en-US" altLang="zh-CN" b="0" dirty="0">
                <a:solidFill>
                  <a:srgbClr val="D4D4D4"/>
                </a:solidFill>
                <a:effectLst/>
                <a:latin typeface="Hack" panose="020B0609030202020204" pitchFamily="49" charset="0"/>
              </a:rPr>
              <a:t>.</a:t>
            </a:r>
            <a:r>
              <a:rPr lang="en-US" altLang="zh-CN" b="0" dirty="0">
                <a:solidFill>
                  <a:srgbClr val="9CDCFE"/>
                </a:solidFill>
                <a:effectLst/>
                <a:latin typeface="Hack" panose="020B0609030202020204" pitchFamily="49" charset="0"/>
              </a:rPr>
              <a:t>CV_32F</a:t>
            </a:r>
            <a:r>
              <a:rPr lang="en-US" altLang="zh-CN" b="0" dirty="0">
                <a:solidFill>
                  <a:srgbClr val="D4D4D4"/>
                </a:solidFill>
                <a:effectLst/>
                <a:latin typeface="Hack" panose="020B0609030202020204" pitchFamily="49" charset="0"/>
              </a:rPr>
              <a:t>, </a:t>
            </a:r>
            <a:r>
              <a:rPr lang="en-US" altLang="zh-CN" b="0" dirty="0">
                <a:solidFill>
                  <a:srgbClr val="B5CEA8"/>
                </a:solidFill>
                <a:effectLst/>
                <a:latin typeface="Hack" panose="020B0609030202020204" pitchFamily="49" charset="0"/>
              </a:rPr>
              <a:t>0</a:t>
            </a:r>
            <a:r>
              <a:rPr lang="en-US" altLang="zh-CN" b="0" dirty="0">
                <a:solidFill>
                  <a:srgbClr val="D4D4D4"/>
                </a:solidFill>
                <a:effectLst/>
                <a:latin typeface="Hack" panose="020B0609030202020204" pitchFamily="49" charset="0"/>
              </a:rPr>
              <a:t>, </a:t>
            </a:r>
            <a:r>
              <a:rPr lang="en-US" altLang="zh-CN" b="0" dirty="0">
                <a:solidFill>
                  <a:srgbClr val="B5CEA8"/>
                </a:solidFill>
                <a:effectLst/>
                <a:latin typeface="Hack" panose="020B0609030202020204" pitchFamily="49" charset="0"/>
              </a:rPr>
              <a:t>1</a:t>
            </a:r>
            <a:r>
              <a:rPr lang="en-US" altLang="zh-CN" b="0" dirty="0">
                <a:solidFill>
                  <a:srgbClr val="D4D4D4"/>
                </a:solidFill>
                <a:effectLst/>
                <a:latin typeface="Hack" panose="020B0609030202020204" pitchFamily="49" charset="0"/>
              </a:rPr>
              <a:t>, </a:t>
            </a:r>
            <a:r>
              <a:rPr lang="en-US" altLang="zh-CN" b="0" dirty="0">
                <a:solidFill>
                  <a:srgbClr val="B5CEA8"/>
                </a:solidFill>
                <a:effectLst/>
                <a:latin typeface="Hack" panose="020B0609030202020204" pitchFamily="49" charset="0"/>
              </a:rPr>
              <a:t>3</a:t>
            </a:r>
            <a:r>
              <a:rPr lang="en-US" altLang="zh-CN" b="0" dirty="0">
                <a:solidFill>
                  <a:srgbClr val="D4D4D4"/>
                </a:solidFill>
                <a:effectLst/>
                <a:latin typeface="Hack" panose="020B0609030202020204" pitchFamily="49" charset="0"/>
              </a:rPr>
              <a:t>)</a:t>
            </a:r>
          </a:p>
          <a:p>
            <a:r>
              <a:rPr lang="en-US" altLang="zh-CN" b="0" dirty="0" err="1">
                <a:solidFill>
                  <a:srgbClr val="9CDCFE"/>
                </a:solidFill>
                <a:effectLst/>
                <a:latin typeface="Hack" panose="020B0609030202020204" pitchFamily="49" charset="0"/>
              </a:rPr>
              <a:t>absX</a:t>
            </a:r>
            <a:r>
              <a:rPr lang="en-US" altLang="zh-CN" b="0" dirty="0">
                <a:solidFill>
                  <a:srgbClr val="D4D4D4"/>
                </a:solidFill>
                <a:effectLst/>
                <a:latin typeface="Hack" panose="020B0609030202020204" pitchFamily="49" charset="0"/>
              </a:rPr>
              <a:t> = </a:t>
            </a:r>
            <a:r>
              <a:rPr lang="en-US" altLang="zh-CN" b="0" dirty="0">
                <a:solidFill>
                  <a:srgbClr val="4EC9B0"/>
                </a:solidFill>
                <a:effectLst/>
                <a:latin typeface="Hack" panose="020B0609030202020204" pitchFamily="49" charset="0"/>
              </a:rPr>
              <a:t>cv2</a:t>
            </a:r>
            <a:r>
              <a:rPr lang="en-US" altLang="zh-CN" b="0" dirty="0">
                <a:solidFill>
                  <a:srgbClr val="D4D4D4"/>
                </a:solidFill>
                <a:effectLst/>
                <a:latin typeface="Hack" panose="020B0609030202020204" pitchFamily="49" charset="0"/>
              </a:rPr>
              <a:t>.</a:t>
            </a:r>
            <a:r>
              <a:rPr lang="en-US" altLang="zh-CN" b="0" dirty="0">
                <a:solidFill>
                  <a:srgbClr val="DCDCAA"/>
                </a:solidFill>
                <a:effectLst/>
                <a:latin typeface="Hack" panose="020B0609030202020204" pitchFamily="49" charset="0"/>
              </a:rPr>
              <a:t>convertScaleAbs</a:t>
            </a:r>
            <a:r>
              <a:rPr lang="en-US" altLang="zh-CN" b="0" dirty="0">
                <a:solidFill>
                  <a:srgbClr val="D4D4D4"/>
                </a:solidFill>
                <a:effectLst/>
                <a:latin typeface="Hack" panose="020B0609030202020204" pitchFamily="49" charset="0"/>
              </a:rPr>
              <a:t>(</a:t>
            </a:r>
            <a:r>
              <a:rPr lang="en-US" altLang="zh-CN" b="0" dirty="0">
                <a:solidFill>
                  <a:srgbClr val="9CDCFE"/>
                </a:solidFill>
                <a:effectLst/>
                <a:latin typeface="Hack" panose="020B0609030202020204" pitchFamily="49" charset="0"/>
              </a:rPr>
              <a:t>x</a:t>
            </a:r>
            <a:r>
              <a:rPr lang="en-US" altLang="zh-CN" b="0" dirty="0">
                <a:solidFill>
                  <a:srgbClr val="D4D4D4"/>
                </a:solidFill>
                <a:effectLst/>
                <a:latin typeface="Hack" panose="020B0609030202020204" pitchFamily="49" charset="0"/>
              </a:rPr>
              <a:t>)  </a:t>
            </a:r>
            <a:r>
              <a:rPr lang="en-US" altLang="zh-CN" b="0" dirty="0">
                <a:solidFill>
                  <a:srgbClr val="6A9955"/>
                </a:solidFill>
                <a:effectLst/>
                <a:latin typeface="Hack" panose="020B0609030202020204" pitchFamily="49" charset="0"/>
              </a:rPr>
              <a:t># </a:t>
            </a:r>
            <a:r>
              <a:rPr lang="zh-CN" altLang="en-US" b="0" dirty="0">
                <a:solidFill>
                  <a:srgbClr val="6A9955"/>
                </a:solidFill>
                <a:effectLst/>
                <a:latin typeface="Hack" panose="020B0609030202020204" pitchFamily="49" charset="0"/>
              </a:rPr>
              <a:t>转为</a:t>
            </a:r>
            <a:r>
              <a:rPr lang="en-US" altLang="zh-CN" b="0" dirty="0">
                <a:solidFill>
                  <a:srgbClr val="6A9955"/>
                </a:solidFill>
                <a:effectLst/>
                <a:latin typeface="Hack" panose="020B0609030202020204" pitchFamily="49" charset="0"/>
              </a:rPr>
              <a:t>uint8</a:t>
            </a:r>
            <a:r>
              <a:rPr lang="zh-CN" altLang="en-US" b="0" dirty="0">
                <a:solidFill>
                  <a:srgbClr val="6A9955"/>
                </a:solidFill>
                <a:effectLst/>
                <a:latin typeface="Hack" panose="020B0609030202020204" pitchFamily="49" charset="0"/>
              </a:rPr>
              <a:t>格式</a:t>
            </a:r>
            <a:endParaRPr lang="zh-CN" altLang="en-US" b="0" dirty="0">
              <a:solidFill>
                <a:srgbClr val="D4D4D4"/>
              </a:solidFill>
              <a:effectLst/>
              <a:latin typeface="Hack" panose="020B0609030202020204" pitchFamily="49" charset="0"/>
            </a:endParaRPr>
          </a:p>
          <a:p>
            <a:r>
              <a:rPr lang="en-US" altLang="zh-CN" b="0" dirty="0" err="1">
                <a:solidFill>
                  <a:srgbClr val="9CDCFE"/>
                </a:solidFill>
                <a:effectLst/>
                <a:latin typeface="Hack" panose="020B0609030202020204" pitchFamily="49" charset="0"/>
              </a:rPr>
              <a:t>absY</a:t>
            </a:r>
            <a:r>
              <a:rPr lang="en-US" altLang="zh-CN" b="0" dirty="0">
                <a:solidFill>
                  <a:srgbClr val="D4D4D4"/>
                </a:solidFill>
                <a:effectLst/>
                <a:latin typeface="Hack" panose="020B0609030202020204" pitchFamily="49" charset="0"/>
              </a:rPr>
              <a:t> = </a:t>
            </a:r>
            <a:r>
              <a:rPr lang="en-US" altLang="zh-CN" b="0" dirty="0">
                <a:solidFill>
                  <a:srgbClr val="4EC9B0"/>
                </a:solidFill>
                <a:effectLst/>
                <a:latin typeface="Hack" panose="020B0609030202020204" pitchFamily="49" charset="0"/>
              </a:rPr>
              <a:t>cv2</a:t>
            </a:r>
            <a:r>
              <a:rPr lang="en-US" altLang="zh-CN" b="0" dirty="0">
                <a:solidFill>
                  <a:srgbClr val="D4D4D4"/>
                </a:solidFill>
                <a:effectLst/>
                <a:latin typeface="Hack" panose="020B0609030202020204" pitchFamily="49" charset="0"/>
              </a:rPr>
              <a:t>.</a:t>
            </a:r>
            <a:r>
              <a:rPr lang="en-US" altLang="zh-CN" b="0" dirty="0">
                <a:solidFill>
                  <a:srgbClr val="DCDCAA"/>
                </a:solidFill>
                <a:effectLst/>
                <a:latin typeface="Hack" panose="020B0609030202020204" pitchFamily="49" charset="0"/>
              </a:rPr>
              <a:t>convertScaleAbs</a:t>
            </a:r>
            <a:r>
              <a:rPr lang="en-US" altLang="zh-CN" b="0" dirty="0">
                <a:solidFill>
                  <a:srgbClr val="D4D4D4"/>
                </a:solidFill>
                <a:effectLst/>
                <a:latin typeface="Hack" panose="020B0609030202020204" pitchFamily="49" charset="0"/>
              </a:rPr>
              <a:t>(</a:t>
            </a:r>
            <a:r>
              <a:rPr lang="en-US" altLang="zh-CN" b="0" dirty="0">
                <a:solidFill>
                  <a:srgbClr val="9CDCFE"/>
                </a:solidFill>
                <a:effectLst/>
                <a:latin typeface="Hack" panose="020B0609030202020204" pitchFamily="49" charset="0"/>
              </a:rPr>
              <a:t>y</a:t>
            </a:r>
            <a:r>
              <a:rPr lang="en-US" altLang="zh-CN" b="0" dirty="0">
                <a:solidFill>
                  <a:srgbClr val="D4D4D4"/>
                </a:solidFill>
                <a:effectLst/>
                <a:latin typeface="Hack" panose="020B0609030202020204" pitchFamily="49" charset="0"/>
              </a:rPr>
              <a:t>)</a:t>
            </a:r>
          </a:p>
          <a:p>
            <a:r>
              <a:rPr lang="en-US" altLang="zh-CN" b="0" dirty="0">
                <a:solidFill>
                  <a:srgbClr val="6A9955"/>
                </a:solidFill>
                <a:effectLst/>
                <a:latin typeface="Hack" panose="020B0609030202020204" pitchFamily="49" charset="0"/>
              </a:rPr>
              <a:t>#</a:t>
            </a:r>
            <a:r>
              <a:rPr lang="zh-CN" altLang="en-US" b="0" dirty="0">
                <a:effectLst/>
                <a:latin typeface="Hack" panose="020B0609030202020204" pitchFamily="49" charset="0"/>
              </a:rPr>
              <a:t>算的，最后还需要用</a:t>
            </a:r>
            <a:endParaRPr lang="en-US" altLang="zh-CN" b="0" dirty="0">
              <a:effectLst/>
              <a:latin typeface="Hack" panose="020B0609030202020204" pitchFamily="49" charset="0"/>
            </a:endParaRPr>
          </a:p>
          <a:p>
            <a:r>
              <a:rPr lang="en-US" altLang="zh-CN" dirty="0">
                <a:latin typeface="Hack" panose="020B0609030202020204" pitchFamily="49" charset="0"/>
              </a:rPr>
              <a:t>  </a:t>
            </a:r>
            <a:r>
              <a:rPr lang="en-US" altLang="zh-CN" b="0" dirty="0">
                <a:effectLst/>
                <a:latin typeface="Hack" panose="020B0609030202020204" pitchFamily="49" charset="0"/>
              </a:rPr>
              <a:t>cv2.addWeighted( )</a:t>
            </a:r>
            <a:r>
              <a:rPr lang="zh-CN" altLang="en-US" b="0" dirty="0">
                <a:effectLst/>
                <a:latin typeface="Hack" panose="020B0609030202020204" pitchFamily="49" charset="0"/>
              </a:rPr>
              <a:t>函数将其组合起来。</a:t>
            </a:r>
          </a:p>
          <a:p>
            <a:r>
              <a:rPr lang="en-US" altLang="zh-CN" b="0" dirty="0" err="1">
                <a:solidFill>
                  <a:srgbClr val="9CDCFE"/>
                </a:solidFill>
                <a:effectLst/>
                <a:latin typeface="Hack" panose="020B0609030202020204" pitchFamily="49" charset="0"/>
              </a:rPr>
              <a:t>sobel</a:t>
            </a:r>
            <a:r>
              <a:rPr lang="en-US" altLang="zh-CN" b="0" dirty="0">
                <a:solidFill>
                  <a:srgbClr val="D4D4D4"/>
                </a:solidFill>
                <a:effectLst/>
                <a:latin typeface="Hack" panose="020B0609030202020204" pitchFamily="49" charset="0"/>
              </a:rPr>
              <a:t> = </a:t>
            </a:r>
            <a:r>
              <a:rPr lang="en-US" altLang="zh-CN" b="0" dirty="0">
                <a:solidFill>
                  <a:srgbClr val="4EC9B0"/>
                </a:solidFill>
                <a:effectLst/>
                <a:latin typeface="Hack" panose="020B0609030202020204" pitchFamily="49" charset="0"/>
              </a:rPr>
              <a:t>cv2</a:t>
            </a:r>
            <a:r>
              <a:rPr lang="en-US" altLang="zh-CN" b="0" dirty="0">
                <a:solidFill>
                  <a:srgbClr val="D4D4D4"/>
                </a:solidFill>
                <a:effectLst/>
                <a:latin typeface="Hack" panose="020B0609030202020204" pitchFamily="49" charset="0"/>
              </a:rPr>
              <a:t>.</a:t>
            </a:r>
            <a:r>
              <a:rPr lang="en-US" altLang="zh-CN" b="0" dirty="0">
                <a:solidFill>
                  <a:srgbClr val="DCDCAA"/>
                </a:solidFill>
                <a:effectLst/>
                <a:latin typeface="Hack" panose="020B0609030202020204" pitchFamily="49" charset="0"/>
              </a:rPr>
              <a:t>addWeighted</a:t>
            </a:r>
            <a:r>
              <a:rPr lang="en-US" altLang="zh-CN" b="0" dirty="0">
                <a:solidFill>
                  <a:srgbClr val="D4D4D4"/>
                </a:solidFill>
                <a:effectLst/>
                <a:latin typeface="Hack" panose="020B0609030202020204" pitchFamily="49" charset="0"/>
              </a:rPr>
              <a:t>(</a:t>
            </a:r>
            <a:r>
              <a:rPr lang="en-US" altLang="zh-CN" b="0" dirty="0" err="1">
                <a:solidFill>
                  <a:srgbClr val="9CDCFE"/>
                </a:solidFill>
                <a:effectLst/>
                <a:latin typeface="Hack" panose="020B0609030202020204" pitchFamily="49" charset="0"/>
              </a:rPr>
              <a:t>absX</a:t>
            </a:r>
            <a:r>
              <a:rPr lang="en-US" altLang="zh-CN" b="0" dirty="0">
                <a:solidFill>
                  <a:srgbClr val="D4D4D4"/>
                </a:solidFill>
                <a:effectLst/>
                <a:latin typeface="Hack" panose="020B0609030202020204" pitchFamily="49" charset="0"/>
              </a:rPr>
              <a:t>, </a:t>
            </a:r>
            <a:r>
              <a:rPr lang="en-US" altLang="zh-CN" b="0" dirty="0">
                <a:solidFill>
                  <a:srgbClr val="B5CEA8"/>
                </a:solidFill>
                <a:effectLst/>
                <a:latin typeface="Hack" panose="020B0609030202020204" pitchFamily="49" charset="0"/>
              </a:rPr>
              <a:t>0.5</a:t>
            </a:r>
            <a:r>
              <a:rPr lang="en-US" altLang="zh-CN" b="0" dirty="0">
                <a:solidFill>
                  <a:srgbClr val="D4D4D4"/>
                </a:solidFill>
                <a:effectLst/>
                <a:latin typeface="Hack" panose="020B0609030202020204" pitchFamily="49" charset="0"/>
              </a:rPr>
              <a:t>, </a:t>
            </a:r>
            <a:r>
              <a:rPr lang="en-US" altLang="zh-CN" b="0" dirty="0" err="1">
                <a:solidFill>
                  <a:srgbClr val="9CDCFE"/>
                </a:solidFill>
                <a:effectLst/>
                <a:latin typeface="Hack" panose="020B0609030202020204" pitchFamily="49" charset="0"/>
              </a:rPr>
              <a:t>absY</a:t>
            </a:r>
            <a:r>
              <a:rPr lang="en-US" altLang="zh-CN" b="0" dirty="0">
                <a:solidFill>
                  <a:srgbClr val="D4D4D4"/>
                </a:solidFill>
                <a:effectLst/>
                <a:latin typeface="Hack" panose="020B0609030202020204" pitchFamily="49" charset="0"/>
              </a:rPr>
              <a:t>, </a:t>
            </a:r>
            <a:r>
              <a:rPr lang="en-US" altLang="zh-CN" b="0" dirty="0">
                <a:solidFill>
                  <a:srgbClr val="B5CEA8"/>
                </a:solidFill>
                <a:effectLst/>
                <a:latin typeface="Hack" panose="020B0609030202020204" pitchFamily="49" charset="0"/>
              </a:rPr>
              <a:t>0.5</a:t>
            </a:r>
            <a:r>
              <a:rPr lang="en-US" altLang="zh-CN" b="0" dirty="0">
                <a:solidFill>
                  <a:srgbClr val="D4D4D4"/>
                </a:solidFill>
                <a:effectLst/>
                <a:latin typeface="Hack" panose="020B0609030202020204" pitchFamily="49" charset="0"/>
              </a:rPr>
              <a:t>, </a:t>
            </a:r>
            <a:r>
              <a:rPr lang="en-US" altLang="zh-CN" b="0" dirty="0">
                <a:solidFill>
                  <a:srgbClr val="B5CEA8"/>
                </a:solidFill>
                <a:effectLst/>
                <a:latin typeface="Hack" panose="020B0609030202020204" pitchFamily="49" charset="0"/>
              </a:rPr>
              <a:t>0</a:t>
            </a:r>
            <a:r>
              <a:rPr lang="en-US" altLang="zh-CN" b="0" dirty="0">
                <a:solidFill>
                  <a:srgbClr val="D4D4D4"/>
                </a:solidFill>
                <a:effectLst/>
                <a:latin typeface="Hack" panose="020B0609030202020204" pitchFamily="49" charset="0"/>
              </a:rPr>
              <a:t>)</a:t>
            </a:r>
          </a:p>
        </p:txBody>
      </p:sp>
      <p:sp>
        <p:nvSpPr>
          <p:cNvPr id="18" name="文本框 17">
            <a:extLst>
              <a:ext uri="{FF2B5EF4-FFF2-40B4-BE49-F238E27FC236}">
                <a16:creationId xmlns:a16="http://schemas.microsoft.com/office/drawing/2014/main" id="{DC8B9953-7574-168B-798E-D7D2A3D5DBFA}"/>
              </a:ext>
            </a:extLst>
          </p:cNvPr>
          <p:cNvSpPr txBox="1"/>
          <p:nvPr/>
        </p:nvSpPr>
        <p:spPr>
          <a:xfrm>
            <a:off x="256309" y="5232782"/>
            <a:ext cx="6096000" cy="1477328"/>
          </a:xfrm>
          <a:prstGeom prst="rect">
            <a:avLst/>
          </a:prstGeom>
          <a:noFill/>
        </p:spPr>
        <p:txBody>
          <a:bodyPr wrap="square">
            <a:spAutoFit/>
          </a:bodyPr>
          <a:lstStyle/>
          <a:p>
            <a:r>
              <a:rPr lang="en-US" altLang="zh-CN" b="0" dirty="0">
                <a:solidFill>
                  <a:srgbClr val="4EC9B0"/>
                </a:solidFill>
                <a:effectLst/>
                <a:latin typeface="Hack" panose="020B0609030202020204" pitchFamily="49" charset="0"/>
              </a:rPr>
              <a:t>cv2</a:t>
            </a:r>
            <a:r>
              <a:rPr lang="en-US" altLang="zh-CN" b="0" dirty="0">
                <a:solidFill>
                  <a:srgbClr val="D4D4D4"/>
                </a:solidFill>
                <a:effectLst/>
                <a:latin typeface="Hack" panose="020B0609030202020204" pitchFamily="49" charset="0"/>
              </a:rPr>
              <a:t>.</a:t>
            </a:r>
            <a:r>
              <a:rPr lang="en-US" altLang="zh-CN" b="0" dirty="0">
                <a:solidFill>
                  <a:srgbClr val="DCDCAA"/>
                </a:solidFill>
                <a:effectLst/>
                <a:latin typeface="Hack" panose="020B0609030202020204" pitchFamily="49" charset="0"/>
              </a:rPr>
              <a:t>adaptiveThreshold</a:t>
            </a:r>
            <a:r>
              <a:rPr lang="en-US" altLang="zh-CN" b="0" dirty="0">
                <a:solidFill>
                  <a:srgbClr val="D4D4D4"/>
                </a:solidFill>
                <a:effectLst/>
                <a:latin typeface="Hack" panose="020B0609030202020204" pitchFamily="49" charset="0"/>
              </a:rPr>
              <a:t>(</a:t>
            </a:r>
            <a:r>
              <a:rPr lang="en-US" altLang="zh-CN" b="0" dirty="0" err="1">
                <a:solidFill>
                  <a:srgbClr val="9CDCFE"/>
                </a:solidFill>
                <a:effectLst/>
                <a:latin typeface="Hack" panose="020B0609030202020204" pitchFamily="49" charset="0"/>
              </a:rPr>
              <a:t>sobel</a:t>
            </a:r>
            <a:r>
              <a:rPr lang="en-US" altLang="zh-CN" b="0" dirty="0">
                <a:solidFill>
                  <a:srgbClr val="D4D4D4"/>
                </a:solidFill>
                <a:effectLst/>
                <a:latin typeface="Hack" panose="020B0609030202020204" pitchFamily="49" charset="0"/>
              </a:rPr>
              <a:t>, </a:t>
            </a:r>
            <a:r>
              <a:rPr lang="en-US" altLang="zh-CN" b="0" dirty="0">
                <a:solidFill>
                  <a:srgbClr val="B5CEA8"/>
                </a:solidFill>
                <a:effectLst/>
                <a:latin typeface="Hack" panose="020B0609030202020204" pitchFamily="49" charset="0"/>
              </a:rPr>
              <a:t>255</a:t>
            </a:r>
            <a:r>
              <a:rPr lang="en-US" altLang="zh-CN" b="0" dirty="0">
                <a:solidFill>
                  <a:srgbClr val="D4D4D4"/>
                </a:solidFill>
                <a:effectLst/>
                <a:latin typeface="Hack" panose="020B0609030202020204" pitchFamily="49" charset="0"/>
              </a:rPr>
              <a:t>, </a:t>
            </a:r>
            <a:r>
              <a:rPr lang="en-US" altLang="zh-CN" b="0" dirty="0">
                <a:solidFill>
                  <a:srgbClr val="4EC9B0"/>
                </a:solidFill>
                <a:effectLst/>
                <a:latin typeface="Hack" panose="020B0609030202020204" pitchFamily="49" charset="0"/>
              </a:rPr>
              <a:t>cv2</a:t>
            </a:r>
            <a:r>
              <a:rPr lang="en-US" altLang="zh-CN" b="0" dirty="0">
                <a:solidFill>
                  <a:srgbClr val="D4D4D4"/>
                </a:solidFill>
                <a:effectLst/>
                <a:latin typeface="Hack" panose="020B0609030202020204" pitchFamily="49" charset="0"/>
              </a:rPr>
              <a:t>.</a:t>
            </a:r>
            <a:r>
              <a:rPr lang="en-US" altLang="zh-CN" b="0" dirty="0">
                <a:solidFill>
                  <a:srgbClr val="9CDCFE"/>
                </a:solidFill>
                <a:effectLst/>
                <a:latin typeface="Hack" panose="020B0609030202020204" pitchFamily="49" charset="0"/>
              </a:rPr>
              <a:t>ADAPTIVE_THRESH_GAUSSIAN_C</a:t>
            </a:r>
            <a:r>
              <a:rPr lang="en-US" altLang="zh-CN" b="0" dirty="0">
                <a:solidFill>
                  <a:srgbClr val="D4D4D4"/>
                </a:solidFill>
                <a:effectLst/>
                <a:latin typeface="Hack" panose="020B0609030202020204" pitchFamily="49" charset="0"/>
              </a:rPr>
              <a:t>, </a:t>
            </a:r>
            <a:r>
              <a:rPr lang="en-US" altLang="zh-CN" b="0" dirty="0">
                <a:solidFill>
                  <a:srgbClr val="4EC9B0"/>
                </a:solidFill>
                <a:effectLst/>
                <a:latin typeface="Hack" panose="020B0609030202020204" pitchFamily="49" charset="0"/>
              </a:rPr>
              <a:t>cv2</a:t>
            </a:r>
            <a:r>
              <a:rPr lang="en-US" altLang="zh-CN" b="0" dirty="0">
                <a:solidFill>
                  <a:srgbClr val="D4D4D4"/>
                </a:solidFill>
                <a:effectLst/>
                <a:latin typeface="Hack" panose="020B0609030202020204" pitchFamily="49" charset="0"/>
              </a:rPr>
              <a:t>.</a:t>
            </a:r>
            <a:r>
              <a:rPr lang="en-US" altLang="zh-CN" b="0" dirty="0">
                <a:solidFill>
                  <a:srgbClr val="9CDCFE"/>
                </a:solidFill>
                <a:effectLst/>
                <a:latin typeface="Hack" panose="020B0609030202020204" pitchFamily="49" charset="0"/>
              </a:rPr>
              <a:t>THRESH_BINARY</a:t>
            </a:r>
            <a:r>
              <a:rPr lang="en-US" altLang="zh-CN" b="0" dirty="0">
                <a:solidFill>
                  <a:srgbClr val="D4D4D4"/>
                </a:solidFill>
                <a:effectLst/>
                <a:latin typeface="Hack" panose="020B0609030202020204" pitchFamily="49" charset="0"/>
              </a:rPr>
              <a:t>,</a:t>
            </a:r>
            <a:r>
              <a:rPr lang="en-US" altLang="zh-CN" b="0" dirty="0">
                <a:solidFill>
                  <a:srgbClr val="B5CEA8"/>
                </a:solidFill>
                <a:effectLst/>
                <a:latin typeface="Hack" panose="020B0609030202020204" pitchFamily="49" charset="0"/>
              </a:rPr>
              <a:t>3</a:t>
            </a:r>
            <a:r>
              <a:rPr lang="en-US" altLang="zh-CN" b="0" dirty="0">
                <a:solidFill>
                  <a:srgbClr val="D4D4D4"/>
                </a:solidFill>
                <a:effectLst/>
                <a:latin typeface="Hack" panose="020B0609030202020204" pitchFamily="49" charset="0"/>
              </a:rPr>
              <a:t>,</a:t>
            </a:r>
            <a:r>
              <a:rPr lang="en-US" altLang="zh-CN" b="0" dirty="0">
                <a:solidFill>
                  <a:srgbClr val="B5CEA8"/>
                </a:solidFill>
                <a:effectLst/>
                <a:latin typeface="Hack" panose="020B0609030202020204" pitchFamily="49" charset="0"/>
              </a:rPr>
              <a:t>0</a:t>
            </a:r>
            <a:r>
              <a:rPr lang="en-US" altLang="zh-CN" b="0" dirty="0">
                <a:solidFill>
                  <a:srgbClr val="D4D4D4"/>
                </a:solidFill>
                <a:effectLst/>
                <a:latin typeface="Hack" panose="020B0609030202020204" pitchFamily="49" charset="0"/>
              </a:rPr>
              <a:t>)</a:t>
            </a:r>
          </a:p>
          <a:p>
            <a:r>
              <a:rPr lang="zh-CN" altLang="en-US" b="0" i="0" dirty="0">
                <a:solidFill>
                  <a:srgbClr val="4D4D4D"/>
                </a:solidFill>
                <a:effectLst/>
                <a:latin typeface="-apple-system"/>
              </a:rPr>
              <a:t>高斯加权和算法是将区域中点周围的像素根据高斯函数加权计算他们离中心点的距离</a:t>
            </a:r>
            <a:endParaRPr lang="en-US" altLang="zh-CN" dirty="0">
              <a:solidFill>
                <a:srgbClr val="D4D4D4"/>
              </a:solidFill>
              <a:latin typeface="Hack" panose="020B0609030202020204" pitchFamily="49" charset="0"/>
            </a:endParaRPr>
          </a:p>
        </p:txBody>
      </p:sp>
    </p:spTree>
    <p:extLst>
      <p:ext uri="{BB962C8B-B14F-4D97-AF65-F5344CB8AC3E}">
        <p14:creationId xmlns:p14="http://schemas.microsoft.com/office/powerpoint/2010/main" val="1373181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F28ED1-CB02-803B-5E47-EAF098811002}"/>
              </a:ext>
            </a:extLst>
          </p:cNvPr>
          <p:cNvSpPr>
            <a:spLocks noGrp="1"/>
          </p:cNvSpPr>
          <p:nvPr>
            <p:ph type="title"/>
          </p:nvPr>
        </p:nvSpPr>
        <p:spPr/>
        <p:txBody>
          <a:bodyPr/>
          <a:lstStyle/>
          <a:p>
            <a:r>
              <a:rPr lang="zh-CN" altLang="en-US" dirty="0"/>
              <a:t>找到最大连通区域</a:t>
            </a:r>
          </a:p>
        </p:txBody>
      </p:sp>
      <p:sp>
        <p:nvSpPr>
          <p:cNvPr id="3" name="内容占位符 2">
            <a:extLst>
              <a:ext uri="{FF2B5EF4-FFF2-40B4-BE49-F238E27FC236}">
                <a16:creationId xmlns:a16="http://schemas.microsoft.com/office/drawing/2014/main" id="{A43872D9-2B10-523E-8D4B-A20438C0B598}"/>
              </a:ext>
            </a:extLst>
          </p:cNvPr>
          <p:cNvSpPr>
            <a:spLocks noGrp="1"/>
          </p:cNvSpPr>
          <p:nvPr>
            <p:ph idx="1"/>
          </p:nvPr>
        </p:nvSpPr>
        <p:spPr>
          <a:xfrm>
            <a:off x="838200" y="1825625"/>
            <a:ext cx="10515600" cy="4667250"/>
          </a:xfrm>
        </p:spPr>
        <p:txBody>
          <a:bodyPr>
            <a:normAutofit/>
          </a:bodyPr>
          <a:lstStyle/>
          <a:p>
            <a:pPr marL="0" indent="0">
              <a:buNone/>
            </a:pPr>
            <a:r>
              <a:rPr lang="en-US" altLang="zh-CN" sz="1800" b="0" dirty="0" err="1">
                <a:solidFill>
                  <a:srgbClr val="9CDCFE"/>
                </a:solidFill>
                <a:effectLst/>
                <a:latin typeface="Hack" panose="020B0609030202020204" pitchFamily="49" charset="0"/>
              </a:rPr>
              <a:t>cnts</a:t>
            </a:r>
            <a:r>
              <a:rPr lang="en-US" altLang="zh-CN" sz="1800" b="0" dirty="0">
                <a:solidFill>
                  <a:srgbClr val="D4D4D4"/>
                </a:solidFill>
                <a:effectLst/>
                <a:latin typeface="Hack" panose="020B0609030202020204" pitchFamily="49" charset="0"/>
              </a:rPr>
              <a:t>, </a:t>
            </a:r>
            <a:r>
              <a:rPr lang="en-US" altLang="zh-CN" sz="1800" b="0" dirty="0">
                <a:solidFill>
                  <a:srgbClr val="9CDCFE"/>
                </a:solidFill>
                <a:effectLst/>
                <a:latin typeface="Hack" panose="020B0609030202020204" pitchFamily="49" charset="0"/>
              </a:rPr>
              <a:t>_</a:t>
            </a:r>
            <a:r>
              <a:rPr lang="en-US" altLang="zh-CN" sz="1800" b="0" dirty="0">
                <a:solidFill>
                  <a:srgbClr val="D4D4D4"/>
                </a:solidFill>
                <a:effectLst/>
                <a:latin typeface="Hack" panose="020B0609030202020204" pitchFamily="49" charset="0"/>
              </a:rPr>
              <a:t> = </a:t>
            </a:r>
            <a:r>
              <a:rPr lang="en-US" altLang="zh-CN" sz="1800" b="0" dirty="0">
                <a:solidFill>
                  <a:srgbClr val="4EC9B0"/>
                </a:solidFill>
                <a:effectLst/>
                <a:latin typeface="Hack" panose="020B0609030202020204" pitchFamily="49" charset="0"/>
              </a:rPr>
              <a:t>cv2</a:t>
            </a:r>
            <a:r>
              <a:rPr lang="en-US" altLang="zh-CN" sz="1800" b="0" dirty="0">
                <a:solidFill>
                  <a:srgbClr val="D4D4D4"/>
                </a:solidFill>
                <a:effectLst/>
                <a:latin typeface="Hack" panose="020B0609030202020204" pitchFamily="49" charset="0"/>
              </a:rPr>
              <a:t>.</a:t>
            </a:r>
            <a:r>
              <a:rPr lang="en-US" altLang="zh-CN" sz="1800" b="0" dirty="0">
                <a:solidFill>
                  <a:srgbClr val="DCDCAA"/>
                </a:solidFill>
                <a:effectLst/>
                <a:latin typeface="Hack" panose="020B0609030202020204" pitchFamily="49" charset="0"/>
              </a:rPr>
              <a:t>findContours</a:t>
            </a:r>
            <a:r>
              <a:rPr lang="en-US" altLang="zh-CN" sz="1800" b="0" dirty="0">
                <a:solidFill>
                  <a:srgbClr val="D4D4D4"/>
                </a:solidFill>
                <a:effectLst/>
                <a:latin typeface="Hack" panose="020B0609030202020204" pitchFamily="49" charset="0"/>
              </a:rPr>
              <a:t>(</a:t>
            </a:r>
            <a:r>
              <a:rPr lang="en-US" altLang="zh-CN" sz="1800" b="0" dirty="0">
                <a:solidFill>
                  <a:srgbClr val="9CDCFE"/>
                </a:solidFill>
                <a:effectLst/>
                <a:latin typeface="Hack" panose="020B0609030202020204" pitchFamily="49" charset="0"/>
              </a:rPr>
              <a:t>thresh</a:t>
            </a:r>
            <a:r>
              <a:rPr lang="en-US" altLang="zh-CN" sz="1800" b="0" dirty="0">
                <a:solidFill>
                  <a:srgbClr val="D4D4D4"/>
                </a:solidFill>
                <a:effectLst/>
                <a:latin typeface="Hack" panose="020B0609030202020204" pitchFamily="49" charset="0"/>
              </a:rPr>
              <a:t>, </a:t>
            </a:r>
            <a:r>
              <a:rPr lang="en-US" altLang="zh-CN" sz="1800" b="0" dirty="0">
                <a:solidFill>
                  <a:srgbClr val="4EC9B0"/>
                </a:solidFill>
                <a:effectLst/>
                <a:latin typeface="Hack" panose="020B0609030202020204" pitchFamily="49" charset="0"/>
              </a:rPr>
              <a:t>cv2</a:t>
            </a:r>
            <a:r>
              <a:rPr lang="en-US" altLang="zh-CN" sz="1800" b="0" dirty="0">
                <a:solidFill>
                  <a:srgbClr val="D4D4D4"/>
                </a:solidFill>
                <a:effectLst/>
                <a:latin typeface="Hack" panose="020B0609030202020204" pitchFamily="49" charset="0"/>
              </a:rPr>
              <a:t>.</a:t>
            </a:r>
            <a:r>
              <a:rPr lang="en-US" altLang="zh-CN" sz="1800" b="0" dirty="0">
                <a:solidFill>
                  <a:srgbClr val="9CDCFE"/>
                </a:solidFill>
                <a:effectLst/>
                <a:latin typeface="Hack" panose="020B0609030202020204" pitchFamily="49" charset="0"/>
              </a:rPr>
              <a:t>RETR_EXTERNAL</a:t>
            </a:r>
            <a:r>
              <a:rPr lang="en-US" altLang="zh-CN" sz="1800" b="0" dirty="0">
                <a:solidFill>
                  <a:srgbClr val="D4D4D4"/>
                </a:solidFill>
                <a:effectLst/>
                <a:latin typeface="Hack" panose="020B0609030202020204" pitchFamily="49" charset="0"/>
              </a:rPr>
              <a:t>,</a:t>
            </a:r>
            <a:r>
              <a:rPr lang="en-US" altLang="zh-CN" sz="1800" b="0" dirty="0">
                <a:solidFill>
                  <a:srgbClr val="4EC9B0"/>
                </a:solidFill>
                <a:effectLst/>
                <a:latin typeface="Hack" panose="020B0609030202020204" pitchFamily="49" charset="0"/>
              </a:rPr>
              <a:t>cv2</a:t>
            </a:r>
            <a:r>
              <a:rPr lang="en-US" altLang="zh-CN" sz="1800" b="0" dirty="0">
                <a:solidFill>
                  <a:srgbClr val="D4D4D4"/>
                </a:solidFill>
                <a:effectLst/>
                <a:latin typeface="Hack" panose="020B0609030202020204" pitchFamily="49" charset="0"/>
              </a:rPr>
              <a:t>.</a:t>
            </a:r>
            <a:r>
              <a:rPr lang="en-US" altLang="zh-CN" sz="1800" b="0" dirty="0">
                <a:solidFill>
                  <a:srgbClr val="9CDCFE"/>
                </a:solidFill>
                <a:effectLst/>
                <a:latin typeface="Hack" panose="020B0609030202020204" pitchFamily="49" charset="0"/>
              </a:rPr>
              <a:t>CHAIN_APPROX_NONE</a:t>
            </a:r>
            <a:r>
              <a:rPr lang="en-US" altLang="zh-CN" sz="1800" b="0" dirty="0">
                <a:solidFill>
                  <a:srgbClr val="D4D4D4"/>
                </a:solidFill>
                <a:effectLst/>
                <a:latin typeface="Hack" panose="020B0609030202020204" pitchFamily="49" charset="0"/>
              </a:rPr>
              <a:t>)</a:t>
            </a:r>
          </a:p>
          <a:p>
            <a:pPr marL="0" indent="0">
              <a:buNone/>
            </a:pPr>
            <a:r>
              <a:rPr lang="zh-CN" altLang="en-US" sz="1800" b="0" i="0" dirty="0">
                <a:solidFill>
                  <a:srgbClr val="333333"/>
                </a:solidFill>
                <a:effectLst/>
                <a:latin typeface="arial" panose="020B0604020202020204" pitchFamily="34" charset="0"/>
              </a:rPr>
              <a:t>计算轮廓的垂直边界最小矩形，矩形是与图像上下边界平行的</a:t>
            </a:r>
            <a:endParaRPr lang="en-US" altLang="zh-CN" sz="1800" b="0" i="0" dirty="0">
              <a:solidFill>
                <a:srgbClr val="333333"/>
              </a:solidFill>
              <a:effectLst/>
              <a:latin typeface="arial" panose="020B0604020202020204" pitchFamily="34" charset="0"/>
            </a:endParaRPr>
          </a:p>
          <a:p>
            <a:pPr marL="0" indent="0">
              <a:buNone/>
            </a:pPr>
            <a:endParaRPr lang="zh-CN" altLang="en-US" sz="2000" dirty="0"/>
          </a:p>
        </p:txBody>
      </p:sp>
      <p:pic>
        <p:nvPicPr>
          <p:cNvPr id="5" name="图片 4">
            <a:extLst>
              <a:ext uri="{FF2B5EF4-FFF2-40B4-BE49-F238E27FC236}">
                <a16:creationId xmlns:a16="http://schemas.microsoft.com/office/drawing/2014/main" id="{74C2C748-011D-543A-D2E2-4022C44E7E56}"/>
              </a:ext>
            </a:extLst>
          </p:cNvPr>
          <p:cNvPicPr>
            <a:picLocks noChangeAspect="1"/>
          </p:cNvPicPr>
          <p:nvPr/>
        </p:nvPicPr>
        <p:blipFill>
          <a:blip r:embed="rId3"/>
          <a:stretch>
            <a:fillRect/>
          </a:stretch>
        </p:blipFill>
        <p:spPr>
          <a:xfrm>
            <a:off x="6711300" y="2711154"/>
            <a:ext cx="4234865" cy="2717899"/>
          </a:xfrm>
          <a:prstGeom prst="rect">
            <a:avLst/>
          </a:prstGeom>
        </p:spPr>
      </p:pic>
    </p:spTree>
    <p:extLst>
      <p:ext uri="{BB962C8B-B14F-4D97-AF65-F5344CB8AC3E}">
        <p14:creationId xmlns:p14="http://schemas.microsoft.com/office/powerpoint/2010/main" val="281356270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TotalTime>
  <Words>267</Words>
  <Application>Microsoft Office PowerPoint</Application>
  <PresentationFormat>宽屏</PresentationFormat>
  <Paragraphs>24</Paragraphs>
  <Slides>4</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vt:i4>
      </vt:variant>
    </vt:vector>
  </HeadingPairs>
  <TitlesOfParts>
    <vt:vector size="11" baseType="lpstr">
      <vt:lpstr>-apple-system</vt:lpstr>
      <vt:lpstr>等线</vt:lpstr>
      <vt:lpstr>等线 Light</vt:lpstr>
      <vt:lpstr>Arial</vt:lpstr>
      <vt:lpstr>Arial</vt:lpstr>
      <vt:lpstr>Hack</vt:lpstr>
      <vt:lpstr>Office 主题​​</vt:lpstr>
      <vt:lpstr>信用卡识别</vt:lpstr>
      <vt:lpstr>灰度化</vt:lpstr>
      <vt:lpstr>边缘检测</vt:lpstr>
      <vt:lpstr>找到最大连通区域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信用卡识别</dc:title>
  <dc:creator>袁 帆</dc:creator>
  <cp:lastModifiedBy>袁 帆</cp:lastModifiedBy>
  <cp:revision>2</cp:revision>
  <dcterms:created xsi:type="dcterms:W3CDTF">2022-05-16T11:35:42Z</dcterms:created>
  <dcterms:modified xsi:type="dcterms:W3CDTF">2022-05-16T14:29:07Z</dcterms:modified>
</cp:coreProperties>
</file>