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Questrial"/>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486BA40-64AA-41CD-B292-A8F197BB44AB}">
  <a:tblStyle styleId="{5486BA40-64AA-41CD-B292-A8F197BB44AB}" styleName="Table_0">
    <a:wholeTbl>
      <a:tcTxStyle b="off" i="off">
        <a:font>
          <a:latin typeface="Tw Cen MT"/>
          <a:ea typeface="Tw Cen MT"/>
          <a:cs typeface="Tw Cen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1FA"/>
          </a:solidFill>
        </a:fill>
      </a:tcStyle>
    </a:wholeTbl>
    <a:band1H>
      <a:tcTxStyle/>
      <a:tcStyle>
        <a:fill>
          <a:solidFill>
            <a:srgbClr val="CBE2F5"/>
          </a:solidFill>
        </a:fill>
      </a:tcStyle>
    </a:band1H>
    <a:band2H>
      <a:tcTxStyle/>
    </a:band2H>
    <a:band1V>
      <a:tcTxStyle/>
      <a:tcStyle>
        <a:fill>
          <a:solidFill>
            <a:srgbClr val="CBE2F5"/>
          </a:solidFill>
        </a:fill>
      </a:tcStyle>
    </a:band1V>
    <a:band2V>
      <a:tcTxStyle/>
    </a:band2V>
    <a:lastCol>
      <a:tcTxStyle b="on" i="off">
        <a:font>
          <a:latin typeface="Tw Cen MT"/>
          <a:ea typeface="Tw Cen MT"/>
          <a:cs typeface="Tw Cen MT"/>
        </a:font>
        <a:schemeClr val="lt1"/>
      </a:tcTxStyle>
      <a:tcStyle>
        <a:fill>
          <a:solidFill>
            <a:schemeClr val="accent1"/>
          </a:solidFill>
        </a:fill>
      </a:tcStyle>
    </a:lastCol>
    <a:firstCol>
      <a:tcTxStyle b="on" i="off">
        <a:font>
          <a:latin typeface="Tw Cen MT"/>
          <a:ea typeface="Tw Cen MT"/>
          <a:cs typeface="Tw Cen MT"/>
        </a:font>
        <a:schemeClr val="lt1"/>
      </a:tcTxStyle>
      <a:tcStyle>
        <a:fill>
          <a:solidFill>
            <a:schemeClr val="accent1"/>
          </a:solidFill>
        </a:fill>
      </a:tcStyle>
    </a:firstCol>
    <a:lastRow>
      <a:tcTxStyle b="on" i="off">
        <a:font>
          <a:latin typeface="Tw Cen MT"/>
          <a:ea typeface="Tw Cen MT"/>
          <a:cs typeface="Tw Cen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w Cen MT"/>
          <a:ea typeface="Tw Cen MT"/>
          <a:cs typeface="Tw Cen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Questrial-regular.fnt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5" name="Shape 9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81" name="Shape 18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Shape 189"/>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0" name="Shape 190"/>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1" name="Shape 10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9" name="Shape 10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7" name="Shape 11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25" name="Shape 12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7" name="Shape 14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55" name="Shape 15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64" name="Shape 164"/>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72" name="Shape 17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6" name="Shape 16"/>
        <p:cNvGrpSpPr/>
        <p:nvPr/>
      </p:nvGrpSpPr>
      <p:grpSpPr>
        <a:xfrm>
          <a:off x="0" y="0"/>
          <a:ext cx="0" cy="0"/>
          <a:chOff x="0" y="0"/>
          <a:chExt cx="0" cy="0"/>
        </a:xfrm>
      </p:grpSpPr>
      <p:sp>
        <p:nvSpPr>
          <p:cNvPr id="17" name="Shape 17"/>
          <p:cNvSpPr/>
          <p:nvPr/>
        </p:nvSpPr>
        <p:spPr>
          <a:xfrm>
            <a:off x="0" y="0"/>
            <a:ext cx="12192000" cy="4572001"/>
          </a:xfrm>
          <a:prstGeom prst="rect">
            <a:avLst/>
          </a:prstGeom>
          <a:solidFill>
            <a:srgbClr val="1482AB"/>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 name="Shape 18"/>
          <p:cNvSpPr/>
          <p:nvPr/>
        </p:nvSpPr>
        <p:spPr>
          <a:xfrm>
            <a:off x="-1" y="0"/>
            <a:ext cx="12192000" cy="4572001"/>
          </a:xfrm>
          <a:custGeom>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 name="Shape 19"/>
          <p:cNvSpPr txBox="1"/>
          <p:nvPr>
            <p:ph type="ctrTitle"/>
          </p:nvPr>
        </p:nvSpPr>
        <p:spPr>
          <a:xfrm>
            <a:off x="457200" y="4960137"/>
            <a:ext cx="7772400" cy="1463040"/>
          </a:xfrm>
          <a:prstGeom prst="rect">
            <a:avLst/>
          </a:prstGeom>
          <a:noFill/>
          <a:ln>
            <a:noFill/>
          </a:ln>
        </p:spPr>
        <p:txBody>
          <a:bodyPr anchorCtr="0" anchor="ctr" bIns="45700" lIns="91425" spcFirstLastPara="1" rIns="91425" wrap="square" tIns="45700"/>
          <a:lstStyle>
            <a:lvl1pPr lvl="0" marR="0" rtl="0" algn="r">
              <a:lnSpc>
                <a:spcPct val="80000"/>
              </a:lnSpc>
              <a:spcBef>
                <a:spcPts val="0"/>
              </a:spcBef>
              <a:spcAft>
                <a:spcPts val="0"/>
              </a:spcAft>
              <a:buClr>
                <a:srgbClr val="0C0C0C"/>
              </a:buClr>
              <a:buSzPts val="5000"/>
              <a:buFont typeface="Questrial"/>
              <a:buNone/>
              <a:defRPr b="0" i="0" sz="5000" u="none" cap="none" strike="noStrik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Shape 20"/>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chemeClr val="accent1"/>
              </a:buClr>
              <a:buSzPts val="1800"/>
              <a:buFont typeface="Questrial"/>
              <a:buNone/>
              <a:defRPr b="0" i="0" sz="1800" u="none" cap="none" strike="noStrike">
                <a:solidFill>
                  <a:srgbClr val="0C0C0C"/>
                </a:solidFill>
                <a:latin typeface="Questrial"/>
                <a:ea typeface="Questrial"/>
                <a:cs typeface="Questrial"/>
                <a:sym typeface="Questrial"/>
              </a:defRPr>
            </a:lvl1pPr>
            <a:lvl2pPr lvl="1" marR="0" rtl="0" algn="ctr">
              <a:lnSpc>
                <a:spcPct val="90000"/>
              </a:lnSpc>
              <a:spcBef>
                <a:spcPts val="200"/>
              </a:spcBef>
              <a:spcAft>
                <a:spcPts val="0"/>
              </a:spcAft>
              <a:buClr>
                <a:schemeClr val="accent1"/>
              </a:buClr>
              <a:buSzPts val="1800"/>
              <a:buFont typeface="Noto Sans Symbols"/>
              <a:buNone/>
              <a:defRPr b="0" i="0" sz="1800" u="none" cap="none" strike="noStrike">
                <a:solidFill>
                  <a:schemeClr val="dk1"/>
                </a:solidFill>
                <a:latin typeface="Questrial"/>
                <a:ea typeface="Questrial"/>
                <a:cs typeface="Questrial"/>
                <a:sym typeface="Questrial"/>
              </a:defRPr>
            </a:lvl2pPr>
            <a:lvl3pPr lvl="2" marR="0" rtl="0" algn="ctr">
              <a:lnSpc>
                <a:spcPct val="90000"/>
              </a:lnSpc>
              <a:spcBef>
                <a:spcPts val="400"/>
              </a:spcBef>
              <a:spcAft>
                <a:spcPts val="0"/>
              </a:spcAft>
              <a:buClr>
                <a:schemeClr val="accent1"/>
              </a:buClr>
              <a:buSzPts val="1800"/>
              <a:buFont typeface="Noto Sans Symbols"/>
              <a:buNone/>
              <a:defRPr b="0" i="0" sz="1800" u="none" cap="none" strike="noStrike">
                <a:solidFill>
                  <a:schemeClr val="dk1"/>
                </a:solidFill>
                <a:latin typeface="Questrial"/>
                <a:ea typeface="Questrial"/>
                <a:cs typeface="Questrial"/>
                <a:sym typeface="Questrial"/>
              </a:defRPr>
            </a:lvl3pPr>
            <a:lvl4pPr lvl="3" marR="0" rtl="0" algn="ctr">
              <a:lnSpc>
                <a:spcPct val="90000"/>
              </a:lnSpc>
              <a:spcBef>
                <a:spcPts val="400"/>
              </a:spcBef>
              <a:spcAft>
                <a:spcPts val="0"/>
              </a:spcAft>
              <a:buClr>
                <a:schemeClr val="accent1"/>
              </a:buClr>
              <a:buSzPts val="1800"/>
              <a:buFont typeface="Noto Sans Symbols"/>
              <a:buNone/>
              <a:defRPr b="0" i="0" sz="1800" u="none" cap="none" strike="noStrike">
                <a:solidFill>
                  <a:schemeClr val="dk1"/>
                </a:solidFill>
                <a:latin typeface="Questrial"/>
                <a:ea typeface="Questrial"/>
                <a:cs typeface="Questrial"/>
                <a:sym typeface="Questrial"/>
              </a:defRPr>
            </a:lvl4pPr>
            <a:lvl5pPr lvl="4" marR="0" rtl="0" algn="ctr">
              <a:lnSpc>
                <a:spcPct val="90000"/>
              </a:lnSpc>
              <a:spcBef>
                <a:spcPts val="400"/>
              </a:spcBef>
              <a:spcAft>
                <a:spcPts val="0"/>
              </a:spcAft>
              <a:buClr>
                <a:schemeClr val="accent1"/>
              </a:buClr>
              <a:buSzPts val="1800"/>
              <a:buFont typeface="Noto Sans Symbols"/>
              <a:buNone/>
              <a:defRPr b="0" i="0" sz="1800" u="none" cap="none" strike="noStrike">
                <a:solidFill>
                  <a:schemeClr val="dk1"/>
                </a:solidFill>
                <a:latin typeface="Questrial"/>
                <a:ea typeface="Questrial"/>
                <a:cs typeface="Questrial"/>
                <a:sym typeface="Questrial"/>
              </a:defRPr>
            </a:lvl5pPr>
            <a:lvl6pPr lvl="5" marR="0" rtl="0" algn="ctr">
              <a:lnSpc>
                <a:spcPct val="90000"/>
              </a:lnSpc>
              <a:spcBef>
                <a:spcPts val="400"/>
              </a:spcBef>
              <a:spcAft>
                <a:spcPts val="0"/>
              </a:spcAft>
              <a:buClr>
                <a:schemeClr val="accent1"/>
              </a:buClr>
              <a:buSzPts val="1800"/>
              <a:buFont typeface="Noto Sans Symbols"/>
              <a:buNone/>
              <a:defRPr b="0" i="0" sz="1800" u="none" cap="none" strike="noStrike">
                <a:solidFill>
                  <a:schemeClr val="dk1"/>
                </a:solidFill>
                <a:latin typeface="Questrial"/>
                <a:ea typeface="Questrial"/>
                <a:cs typeface="Questrial"/>
                <a:sym typeface="Questrial"/>
              </a:defRPr>
            </a:lvl6pPr>
            <a:lvl7pPr lvl="6" marR="0" rtl="0" algn="ctr">
              <a:lnSpc>
                <a:spcPct val="90000"/>
              </a:lnSpc>
              <a:spcBef>
                <a:spcPts val="400"/>
              </a:spcBef>
              <a:spcAft>
                <a:spcPts val="0"/>
              </a:spcAft>
              <a:buClr>
                <a:schemeClr val="accent1"/>
              </a:buClr>
              <a:buSzPts val="1800"/>
              <a:buFont typeface="Noto Sans Symbols"/>
              <a:buNone/>
              <a:defRPr b="0" i="0" sz="1800" u="none" cap="none" strike="noStrike">
                <a:solidFill>
                  <a:schemeClr val="dk1"/>
                </a:solidFill>
                <a:latin typeface="Questrial"/>
                <a:ea typeface="Questrial"/>
                <a:cs typeface="Questrial"/>
                <a:sym typeface="Questrial"/>
              </a:defRPr>
            </a:lvl7pPr>
            <a:lvl8pPr lvl="7" marR="0" rtl="0" algn="ctr">
              <a:lnSpc>
                <a:spcPct val="90000"/>
              </a:lnSpc>
              <a:spcBef>
                <a:spcPts val="400"/>
              </a:spcBef>
              <a:spcAft>
                <a:spcPts val="0"/>
              </a:spcAft>
              <a:buClr>
                <a:schemeClr val="accent1"/>
              </a:buClr>
              <a:buSzPts val="1800"/>
              <a:buFont typeface="Noto Sans Symbols"/>
              <a:buNone/>
              <a:defRPr b="0" i="0" sz="1800" u="none" cap="none" strike="noStrike">
                <a:solidFill>
                  <a:schemeClr val="dk1"/>
                </a:solidFill>
                <a:latin typeface="Questrial"/>
                <a:ea typeface="Questrial"/>
                <a:cs typeface="Questrial"/>
                <a:sym typeface="Questrial"/>
              </a:defRPr>
            </a:lvl8pPr>
            <a:lvl9pPr lvl="8" marR="0" rtl="0" algn="ctr">
              <a:lnSpc>
                <a:spcPct val="90000"/>
              </a:lnSpc>
              <a:spcBef>
                <a:spcPts val="400"/>
              </a:spcBef>
              <a:spcAft>
                <a:spcPts val="400"/>
              </a:spcAft>
              <a:buClr>
                <a:schemeClr val="accent1"/>
              </a:buClr>
              <a:buSzPts val="1800"/>
              <a:buFont typeface="Noto Sans Symbols"/>
              <a:buNone/>
              <a:defRPr b="0" i="0" sz="1800" u="none" cap="none" strike="noStrike">
                <a:solidFill>
                  <a:schemeClr val="dk1"/>
                </a:solidFill>
                <a:latin typeface="Questrial"/>
                <a:ea typeface="Questrial"/>
                <a:cs typeface="Questrial"/>
                <a:sym typeface="Questrial"/>
              </a:defRPr>
            </a:lvl9pPr>
          </a:lstStyle>
          <a:p/>
        </p:txBody>
      </p:sp>
      <p:sp>
        <p:nvSpPr>
          <p:cNvPr id="21" name="Shape 21"/>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22" name="Shape 22"/>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23" name="Shape 23"/>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000" u="none" cap="none" strike="noStrike">
                <a:solidFill>
                  <a:srgbClr val="0C0C0C"/>
                </a:solidFill>
                <a:latin typeface="Questrial"/>
                <a:ea typeface="Questrial"/>
                <a:cs typeface="Questrial"/>
                <a:sym typeface="Questrial"/>
              </a:defRPr>
            </a:lvl1pPr>
            <a:lvl2pPr indent="0" lvl="1" marL="0" marR="0" rtl="0" algn="l">
              <a:spcBef>
                <a:spcPts val="0"/>
              </a:spcBef>
              <a:buNone/>
              <a:defRPr b="0" i="0" sz="1000" u="none" cap="none" strike="noStrike">
                <a:solidFill>
                  <a:srgbClr val="0C0C0C"/>
                </a:solidFill>
                <a:latin typeface="Questrial"/>
                <a:ea typeface="Questrial"/>
                <a:cs typeface="Questrial"/>
                <a:sym typeface="Questrial"/>
              </a:defRPr>
            </a:lvl2pPr>
            <a:lvl3pPr indent="0" lvl="2" marL="0" marR="0" rtl="0" algn="l">
              <a:spcBef>
                <a:spcPts val="0"/>
              </a:spcBef>
              <a:buNone/>
              <a:defRPr b="0" i="0" sz="1000" u="none" cap="none" strike="noStrike">
                <a:solidFill>
                  <a:srgbClr val="0C0C0C"/>
                </a:solidFill>
                <a:latin typeface="Questrial"/>
                <a:ea typeface="Questrial"/>
                <a:cs typeface="Questrial"/>
                <a:sym typeface="Questrial"/>
              </a:defRPr>
            </a:lvl3pPr>
            <a:lvl4pPr indent="0" lvl="3" marL="0" marR="0" rtl="0" algn="l">
              <a:spcBef>
                <a:spcPts val="0"/>
              </a:spcBef>
              <a:buNone/>
              <a:defRPr b="0" i="0" sz="1000" u="none" cap="none" strike="noStrike">
                <a:solidFill>
                  <a:srgbClr val="0C0C0C"/>
                </a:solidFill>
                <a:latin typeface="Questrial"/>
                <a:ea typeface="Questrial"/>
                <a:cs typeface="Questrial"/>
                <a:sym typeface="Questrial"/>
              </a:defRPr>
            </a:lvl4pPr>
            <a:lvl5pPr indent="0" lvl="4" marL="0" marR="0" rtl="0" algn="l">
              <a:spcBef>
                <a:spcPts val="0"/>
              </a:spcBef>
              <a:buNone/>
              <a:defRPr b="0" i="0" sz="1000" u="none" cap="none" strike="noStrike">
                <a:solidFill>
                  <a:srgbClr val="0C0C0C"/>
                </a:solidFill>
                <a:latin typeface="Questrial"/>
                <a:ea typeface="Questrial"/>
                <a:cs typeface="Questrial"/>
                <a:sym typeface="Questrial"/>
              </a:defRPr>
            </a:lvl5pPr>
            <a:lvl6pPr indent="0" lvl="5" marL="0" marR="0" rtl="0" algn="l">
              <a:spcBef>
                <a:spcPts val="0"/>
              </a:spcBef>
              <a:buNone/>
              <a:defRPr b="0" i="0" sz="1000" u="none" cap="none" strike="noStrike">
                <a:solidFill>
                  <a:srgbClr val="0C0C0C"/>
                </a:solidFill>
                <a:latin typeface="Questrial"/>
                <a:ea typeface="Questrial"/>
                <a:cs typeface="Questrial"/>
                <a:sym typeface="Questrial"/>
              </a:defRPr>
            </a:lvl6pPr>
            <a:lvl7pPr indent="0" lvl="6" marL="0" marR="0" rtl="0" algn="l">
              <a:spcBef>
                <a:spcPts val="0"/>
              </a:spcBef>
              <a:buNone/>
              <a:defRPr b="0" i="0" sz="1000" u="none" cap="none" strike="noStrike">
                <a:solidFill>
                  <a:srgbClr val="0C0C0C"/>
                </a:solidFill>
                <a:latin typeface="Questrial"/>
                <a:ea typeface="Questrial"/>
                <a:cs typeface="Questrial"/>
                <a:sym typeface="Questrial"/>
              </a:defRPr>
            </a:lvl7pPr>
            <a:lvl8pPr indent="0" lvl="7" marL="0" marR="0" rtl="0" algn="l">
              <a:spcBef>
                <a:spcPts val="0"/>
              </a:spcBef>
              <a:buNone/>
              <a:defRPr b="0" i="0" sz="1000" u="none" cap="none" strike="noStrike">
                <a:solidFill>
                  <a:srgbClr val="0C0C0C"/>
                </a:solidFill>
                <a:latin typeface="Questrial"/>
                <a:ea typeface="Questrial"/>
                <a:cs typeface="Questrial"/>
                <a:sym typeface="Questrial"/>
              </a:defRPr>
            </a:lvl8pPr>
            <a:lvl9pPr indent="0" lvl="8" marL="0" marR="0" rtl="0" algn="l">
              <a:spcBef>
                <a:spcPts val="0"/>
              </a:spcBef>
              <a:buNone/>
              <a:defRPr b="0" i="0" sz="1000" u="none" cap="none" strike="noStrike">
                <a:solidFill>
                  <a:srgbClr val="0C0C0C"/>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cxnSp>
        <p:nvCxnSpPr>
          <p:cNvPr id="24" name="Shape 24"/>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0" name="Shape 80"/>
        <p:cNvGrpSpPr/>
        <p:nvPr/>
      </p:nvGrpSpPr>
      <p:grpSpPr>
        <a:xfrm>
          <a:off x="0" y="0"/>
          <a:ext cx="0" cy="0"/>
          <a:chOff x="0" y="0"/>
          <a:chExt cx="0" cy="0"/>
        </a:xfrm>
      </p:grpSpPr>
      <p:sp>
        <p:nvSpPr>
          <p:cNvPr id="81" name="Shape 8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lstStyle>
            <a:lvl1pPr lvl="0" marR="0" rtl="0" algn="l">
              <a:lnSpc>
                <a:spcPct val="80000"/>
              </a:lnSpc>
              <a:spcBef>
                <a:spcPts val="0"/>
              </a:spcBef>
              <a:spcAft>
                <a:spcPts val="0"/>
              </a:spcAft>
              <a:buClr>
                <a:srgbClr val="0C0C0C"/>
              </a:buClr>
              <a:buSzPts val="5000"/>
              <a:buFont typeface="Questrial"/>
              <a:buNone/>
              <a:defRPr b="0" i="0" sz="5000" u="none" cap="none" strike="noStrik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Shape 82"/>
          <p:cNvSpPr txBox="1"/>
          <p:nvPr>
            <p:ph idx="1" type="body"/>
          </p:nvPr>
        </p:nvSpPr>
        <p:spPr>
          <a:xfrm rot="5400000">
            <a:off x="3872484" y="-562356"/>
            <a:ext cx="4023360" cy="9720073"/>
          </a:xfrm>
          <a:prstGeom prst="rect">
            <a:avLst/>
          </a:prstGeom>
          <a:noFill/>
          <a:ln>
            <a:noFill/>
          </a:ln>
        </p:spPr>
        <p:txBody>
          <a:bodyPr anchorCtr="0" anchor="t" bIns="45700" lIns="45700" spcFirstLastPara="1" rIns="45700" wrap="square" tIns="45700"/>
          <a:lstStyle>
            <a:lvl1pPr indent="-368300" lvl="0" marL="457200" marR="0" rtl="0" algn="l">
              <a:lnSpc>
                <a:spcPct val="90000"/>
              </a:lnSpc>
              <a:spcBef>
                <a:spcPts val="1200"/>
              </a:spcBef>
              <a:spcAft>
                <a:spcPts val="0"/>
              </a:spcAft>
              <a:buClr>
                <a:schemeClr val="accent1"/>
              </a:buClr>
              <a:buSzPts val="2200"/>
              <a:buFont typeface="Questrial"/>
              <a:buChar char=" "/>
              <a:defRPr b="0" i="0" sz="2200" u="none" cap="none" strike="noStrike">
                <a:solidFill>
                  <a:schemeClr val="dk1"/>
                </a:solidFill>
                <a:latin typeface="Questrial"/>
                <a:ea typeface="Questrial"/>
                <a:cs typeface="Questrial"/>
                <a:sym typeface="Quest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Questrial"/>
                <a:ea typeface="Questrial"/>
                <a:cs typeface="Questrial"/>
                <a:sym typeface="Quest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9pPr>
          </a:lstStyle>
          <a:p/>
        </p:txBody>
      </p:sp>
      <p:sp>
        <p:nvSpPr>
          <p:cNvPr id="83" name="Shape 83"/>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84" name="Shape 84"/>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sz="1000" cap="none">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85" name="Shape 85"/>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sz="1000">
                <a:solidFill>
                  <a:srgbClr val="0C0C0C"/>
                </a:solidFill>
                <a:latin typeface="Questrial"/>
                <a:ea typeface="Questrial"/>
                <a:cs typeface="Questrial"/>
                <a:sym typeface="Questrial"/>
              </a:defRPr>
            </a:lvl1pPr>
            <a:lvl2pPr indent="0" lvl="1" marL="0" marR="0" rtl="0" algn="l">
              <a:spcBef>
                <a:spcPts val="0"/>
              </a:spcBef>
              <a:buNone/>
              <a:defRPr sz="1000">
                <a:solidFill>
                  <a:srgbClr val="0C0C0C"/>
                </a:solidFill>
                <a:latin typeface="Questrial"/>
                <a:ea typeface="Questrial"/>
                <a:cs typeface="Questrial"/>
                <a:sym typeface="Questrial"/>
              </a:defRPr>
            </a:lvl2pPr>
            <a:lvl3pPr indent="0" lvl="2" marL="0" marR="0" rtl="0" algn="l">
              <a:spcBef>
                <a:spcPts val="0"/>
              </a:spcBef>
              <a:buNone/>
              <a:defRPr sz="1000">
                <a:solidFill>
                  <a:srgbClr val="0C0C0C"/>
                </a:solidFill>
                <a:latin typeface="Questrial"/>
                <a:ea typeface="Questrial"/>
                <a:cs typeface="Questrial"/>
                <a:sym typeface="Questrial"/>
              </a:defRPr>
            </a:lvl3pPr>
            <a:lvl4pPr indent="0" lvl="3" marL="0" marR="0" rtl="0" algn="l">
              <a:spcBef>
                <a:spcPts val="0"/>
              </a:spcBef>
              <a:buNone/>
              <a:defRPr sz="1000">
                <a:solidFill>
                  <a:srgbClr val="0C0C0C"/>
                </a:solidFill>
                <a:latin typeface="Questrial"/>
                <a:ea typeface="Questrial"/>
                <a:cs typeface="Questrial"/>
                <a:sym typeface="Questrial"/>
              </a:defRPr>
            </a:lvl4pPr>
            <a:lvl5pPr indent="0" lvl="4" marL="0" marR="0" rtl="0" algn="l">
              <a:spcBef>
                <a:spcPts val="0"/>
              </a:spcBef>
              <a:buNone/>
              <a:defRPr sz="1000">
                <a:solidFill>
                  <a:srgbClr val="0C0C0C"/>
                </a:solidFill>
                <a:latin typeface="Questrial"/>
                <a:ea typeface="Questrial"/>
                <a:cs typeface="Questrial"/>
                <a:sym typeface="Questrial"/>
              </a:defRPr>
            </a:lvl5pPr>
            <a:lvl6pPr indent="0" lvl="5" marL="0" marR="0" rtl="0" algn="l">
              <a:spcBef>
                <a:spcPts val="0"/>
              </a:spcBef>
              <a:buNone/>
              <a:defRPr sz="1000">
                <a:solidFill>
                  <a:srgbClr val="0C0C0C"/>
                </a:solidFill>
                <a:latin typeface="Questrial"/>
                <a:ea typeface="Questrial"/>
                <a:cs typeface="Questrial"/>
                <a:sym typeface="Questrial"/>
              </a:defRPr>
            </a:lvl6pPr>
            <a:lvl7pPr indent="0" lvl="6" marL="0" marR="0" rtl="0" algn="l">
              <a:spcBef>
                <a:spcPts val="0"/>
              </a:spcBef>
              <a:buNone/>
              <a:defRPr sz="1000">
                <a:solidFill>
                  <a:srgbClr val="0C0C0C"/>
                </a:solidFill>
                <a:latin typeface="Questrial"/>
                <a:ea typeface="Questrial"/>
                <a:cs typeface="Questrial"/>
                <a:sym typeface="Questrial"/>
              </a:defRPr>
            </a:lvl7pPr>
            <a:lvl8pPr indent="0" lvl="7" marL="0" marR="0" rtl="0" algn="l">
              <a:spcBef>
                <a:spcPts val="0"/>
              </a:spcBef>
              <a:buNone/>
              <a:defRPr sz="1000">
                <a:solidFill>
                  <a:srgbClr val="0C0C0C"/>
                </a:solidFill>
                <a:latin typeface="Questrial"/>
                <a:ea typeface="Questrial"/>
                <a:cs typeface="Questrial"/>
                <a:sym typeface="Questrial"/>
              </a:defRPr>
            </a:lvl8pPr>
            <a:lvl9pPr indent="0" lvl="8" marL="0" marR="0" rtl="0" algn="l">
              <a:spcBef>
                <a:spcPts val="0"/>
              </a:spcBef>
              <a:buNone/>
              <a:defRPr sz="1000">
                <a:solidFill>
                  <a:srgbClr val="0C0C0C"/>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86" name="Shape 86"/>
        <p:cNvGrpSpPr/>
        <p:nvPr/>
      </p:nvGrpSpPr>
      <p:grpSpPr>
        <a:xfrm>
          <a:off x="0" y="0"/>
          <a:ext cx="0" cy="0"/>
          <a:chOff x="0" y="0"/>
          <a:chExt cx="0" cy="0"/>
        </a:xfrm>
      </p:grpSpPr>
      <p:sp>
        <p:nvSpPr>
          <p:cNvPr id="87" name="Shape 87"/>
          <p:cNvSpPr txBox="1"/>
          <p:nvPr>
            <p:ph type="title"/>
          </p:nvPr>
        </p:nvSpPr>
        <p:spPr>
          <a:xfrm rot="5400000">
            <a:off x="7334251" y="2152650"/>
            <a:ext cx="5410200" cy="2628900"/>
          </a:xfrm>
          <a:prstGeom prst="rect">
            <a:avLst/>
          </a:prstGeom>
          <a:noFill/>
          <a:ln>
            <a:noFill/>
          </a:ln>
        </p:spPr>
        <p:txBody>
          <a:bodyPr anchorCtr="0" anchor="ctr" bIns="91425" lIns="45700" spcFirstLastPara="1" rIns="45700" wrap="square" tIns="91425"/>
          <a:lstStyle>
            <a:lvl1pPr lvl="0" marR="0" rtl="0" algn="l">
              <a:lnSpc>
                <a:spcPct val="80000"/>
              </a:lnSpc>
              <a:spcBef>
                <a:spcPts val="0"/>
              </a:spcBef>
              <a:spcAft>
                <a:spcPts val="0"/>
              </a:spcAft>
              <a:buClr>
                <a:srgbClr val="0C0C0C"/>
              </a:buClr>
              <a:buSzPts val="5000"/>
              <a:buFont typeface="Questrial"/>
              <a:buNone/>
              <a:defRPr b="0" i="0" sz="5000" u="none" cap="none" strike="noStrik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8" name="Shape 88"/>
          <p:cNvSpPr txBox="1"/>
          <p:nvPr>
            <p:ph idx="1" type="body"/>
          </p:nvPr>
        </p:nvSpPr>
        <p:spPr>
          <a:xfrm rot="5400000">
            <a:off x="2076451" y="-323850"/>
            <a:ext cx="5410200" cy="7581900"/>
          </a:xfrm>
          <a:prstGeom prst="rect">
            <a:avLst/>
          </a:prstGeom>
          <a:noFill/>
          <a:ln>
            <a:noFill/>
          </a:ln>
        </p:spPr>
        <p:txBody>
          <a:bodyPr anchorCtr="0" anchor="t" bIns="45700" lIns="45700" spcFirstLastPara="1" rIns="45700" wrap="square" tIns="45700"/>
          <a:lstStyle>
            <a:lvl1pPr indent="-368300" lvl="0" marL="457200" marR="0" rtl="0" algn="l">
              <a:lnSpc>
                <a:spcPct val="90000"/>
              </a:lnSpc>
              <a:spcBef>
                <a:spcPts val="1200"/>
              </a:spcBef>
              <a:spcAft>
                <a:spcPts val="0"/>
              </a:spcAft>
              <a:buClr>
                <a:schemeClr val="accent1"/>
              </a:buClr>
              <a:buSzPts val="2200"/>
              <a:buFont typeface="Questrial"/>
              <a:buChar char=" "/>
              <a:defRPr b="0" i="0" sz="2200" u="none" cap="none" strike="noStrike">
                <a:solidFill>
                  <a:schemeClr val="dk1"/>
                </a:solidFill>
                <a:latin typeface="Questrial"/>
                <a:ea typeface="Questrial"/>
                <a:cs typeface="Questrial"/>
                <a:sym typeface="Quest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Questrial"/>
                <a:ea typeface="Questrial"/>
                <a:cs typeface="Questrial"/>
                <a:sym typeface="Quest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9pPr>
          </a:lstStyle>
          <a:p/>
        </p:txBody>
      </p:sp>
      <p:sp>
        <p:nvSpPr>
          <p:cNvPr id="89" name="Shape 89"/>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90" name="Shape 90"/>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sz="1000" cap="none">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91" name="Shape 91"/>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sz="1000">
                <a:solidFill>
                  <a:srgbClr val="0C0C0C"/>
                </a:solidFill>
                <a:latin typeface="Questrial"/>
                <a:ea typeface="Questrial"/>
                <a:cs typeface="Questrial"/>
                <a:sym typeface="Questrial"/>
              </a:defRPr>
            </a:lvl1pPr>
            <a:lvl2pPr indent="0" lvl="1" marL="0" marR="0" rtl="0" algn="l">
              <a:spcBef>
                <a:spcPts val="0"/>
              </a:spcBef>
              <a:buNone/>
              <a:defRPr sz="1000">
                <a:solidFill>
                  <a:srgbClr val="0C0C0C"/>
                </a:solidFill>
                <a:latin typeface="Questrial"/>
                <a:ea typeface="Questrial"/>
                <a:cs typeface="Questrial"/>
                <a:sym typeface="Questrial"/>
              </a:defRPr>
            </a:lvl2pPr>
            <a:lvl3pPr indent="0" lvl="2" marL="0" marR="0" rtl="0" algn="l">
              <a:spcBef>
                <a:spcPts val="0"/>
              </a:spcBef>
              <a:buNone/>
              <a:defRPr sz="1000">
                <a:solidFill>
                  <a:srgbClr val="0C0C0C"/>
                </a:solidFill>
                <a:latin typeface="Questrial"/>
                <a:ea typeface="Questrial"/>
                <a:cs typeface="Questrial"/>
                <a:sym typeface="Questrial"/>
              </a:defRPr>
            </a:lvl3pPr>
            <a:lvl4pPr indent="0" lvl="3" marL="0" marR="0" rtl="0" algn="l">
              <a:spcBef>
                <a:spcPts val="0"/>
              </a:spcBef>
              <a:buNone/>
              <a:defRPr sz="1000">
                <a:solidFill>
                  <a:srgbClr val="0C0C0C"/>
                </a:solidFill>
                <a:latin typeface="Questrial"/>
                <a:ea typeface="Questrial"/>
                <a:cs typeface="Questrial"/>
                <a:sym typeface="Questrial"/>
              </a:defRPr>
            </a:lvl4pPr>
            <a:lvl5pPr indent="0" lvl="4" marL="0" marR="0" rtl="0" algn="l">
              <a:spcBef>
                <a:spcPts val="0"/>
              </a:spcBef>
              <a:buNone/>
              <a:defRPr sz="1000">
                <a:solidFill>
                  <a:srgbClr val="0C0C0C"/>
                </a:solidFill>
                <a:latin typeface="Questrial"/>
                <a:ea typeface="Questrial"/>
                <a:cs typeface="Questrial"/>
                <a:sym typeface="Questrial"/>
              </a:defRPr>
            </a:lvl5pPr>
            <a:lvl6pPr indent="0" lvl="5" marL="0" marR="0" rtl="0" algn="l">
              <a:spcBef>
                <a:spcPts val="0"/>
              </a:spcBef>
              <a:buNone/>
              <a:defRPr sz="1000">
                <a:solidFill>
                  <a:srgbClr val="0C0C0C"/>
                </a:solidFill>
                <a:latin typeface="Questrial"/>
                <a:ea typeface="Questrial"/>
                <a:cs typeface="Questrial"/>
                <a:sym typeface="Questrial"/>
              </a:defRPr>
            </a:lvl6pPr>
            <a:lvl7pPr indent="0" lvl="6" marL="0" marR="0" rtl="0" algn="l">
              <a:spcBef>
                <a:spcPts val="0"/>
              </a:spcBef>
              <a:buNone/>
              <a:defRPr sz="1000">
                <a:solidFill>
                  <a:srgbClr val="0C0C0C"/>
                </a:solidFill>
                <a:latin typeface="Questrial"/>
                <a:ea typeface="Questrial"/>
                <a:cs typeface="Questrial"/>
                <a:sym typeface="Questrial"/>
              </a:defRPr>
            </a:lvl7pPr>
            <a:lvl8pPr indent="0" lvl="7" marL="0" marR="0" rtl="0" algn="l">
              <a:spcBef>
                <a:spcPts val="0"/>
              </a:spcBef>
              <a:buNone/>
              <a:defRPr sz="1000">
                <a:solidFill>
                  <a:srgbClr val="0C0C0C"/>
                </a:solidFill>
                <a:latin typeface="Questrial"/>
                <a:ea typeface="Questrial"/>
                <a:cs typeface="Questrial"/>
                <a:sym typeface="Questrial"/>
              </a:defRPr>
            </a:lvl8pPr>
            <a:lvl9pPr indent="0" lvl="8" marL="0" marR="0" rtl="0" algn="l">
              <a:spcBef>
                <a:spcPts val="0"/>
              </a:spcBef>
              <a:buNone/>
              <a:defRPr sz="1000">
                <a:solidFill>
                  <a:srgbClr val="0C0C0C"/>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cxnSp>
        <p:nvCxnSpPr>
          <p:cNvPr id="92" name="Shape 92"/>
          <p:cNvCxnSpPr/>
          <p:nvPr/>
        </p:nvCxnSpPr>
        <p:spPr>
          <a:xfrm rot="10800000">
            <a:off x="10058400" y="59263"/>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Shape 2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lstStyle>
            <a:lvl1pPr lvl="0" marR="0" rtl="0" algn="l">
              <a:lnSpc>
                <a:spcPct val="80000"/>
              </a:lnSpc>
              <a:spcBef>
                <a:spcPts val="0"/>
              </a:spcBef>
              <a:spcAft>
                <a:spcPts val="0"/>
              </a:spcAft>
              <a:buClr>
                <a:srgbClr val="0C0C0C"/>
              </a:buClr>
              <a:buSzPts val="5000"/>
              <a:buFont typeface="Questrial"/>
              <a:buNone/>
              <a:defRPr b="0" i="0" sz="5000" u="none" cap="none" strike="noStrik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 name="Shape 27"/>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lstStyle>
            <a:lvl1pPr indent="-368300" lvl="0" marL="457200" marR="0" rtl="0" algn="l">
              <a:lnSpc>
                <a:spcPct val="90000"/>
              </a:lnSpc>
              <a:spcBef>
                <a:spcPts val="1200"/>
              </a:spcBef>
              <a:spcAft>
                <a:spcPts val="0"/>
              </a:spcAft>
              <a:buClr>
                <a:schemeClr val="accent1"/>
              </a:buClr>
              <a:buSzPts val="2200"/>
              <a:buFont typeface="Questrial"/>
              <a:buChar char=" "/>
              <a:defRPr b="0" i="0" sz="2200" u="none" cap="none" strike="noStrike">
                <a:solidFill>
                  <a:schemeClr val="dk1"/>
                </a:solidFill>
                <a:latin typeface="Questrial"/>
                <a:ea typeface="Questrial"/>
                <a:cs typeface="Questrial"/>
                <a:sym typeface="Quest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Questrial"/>
                <a:ea typeface="Questrial"/>
                <a:cs typeface="Questrial"/>
                <a:sym typeface="Quest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9pPr>
          </a:lstStyle>
          <a:p/>
        </p:txBody>
      </p:sp>
      <p:sp>
        <p:nvSpPr>
          <p:cNvPr id="28" name="Shape 28"/>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29" name="Shape 29"/>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30" name="Shape 30"/>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000" u="none" cap="none" strike="noStrike">
                <a:solidFill>
                  <a:srgbClr val="0C0C0C"/>
                </a:solidFill>
                <a:latin typeface="Questrial"/>
                <a:ea typeface="Questrial"/>
                <a:cs typeface="Questrial"/>
                <a:sym typeface="Questrial"/>
              </a:defRPr>
            </a:lvl1pPr>
            <a:lvl2pPr indent="0" lvl="1" marL="0" marR="0" rtl="0" algn="l">
              <a:spcBef>
                <a:spcPts val="0"/>
              </a:spcBef>
              <a:buNone/>
              <a:defRPr b="0" i="0" sz="1000" u="none" cap="none" strike="noStrike">
                <a:solidFill>
                  <a:srgbClr val="0C0C0C"/>
                </a:solidFill>
                <a:latin typeface="Questrial"/>
                <a:ea typeface="Questrial"/>
                <a:cs typeface="Questrial"/>
                <a:sym typeface="Questrial"/>
              </a:defRPr>
            </a:lvl2pPr>
            <a:lvl3pPr indent="0" lvl="2" marL="0" marR="0" rtl="0" algn="l">
              <a:spcBef>
                <a:spcPts val="0"/>
              </a:spcBef>
              <a:buNone/>
              <a:defRPr b="0" i="0" sz="1000" u="none" cap="none" strike="noStrike">
                <a:solidFill>
                  <a:srgbClr val="0C0C0C"/>
                </a:solidFill>
                <a:latin typeface="Questrial"/>
                <a:ea typeface="Questrial"/>
                <a:cs typeface="Questrial"/>
                <a:sym typeface="Questrial"/>
              </a:defRPr>
            </a:lvl3pPr>
            <a:lvl4pPr indent="0" lvl="3" marL="0" marR="0" rtl="0" algn="l">
              <a:spcBef>
                <a:spcPts val="0"/>
              </a:spcBef>
              <a:buNone/>
              <a:defRPr b="0" i="0" sz="1000" u="none" cap="none" strike="noStrike">
                <a:solidFill>
                  <a:srgbClr val="0C0C0C"/>
                </a:solidFill>
                <a:latin typeface="Questrial"/>
                <a:ea typeface="Questrial"/>
                <a:cs typeface="Questrial"/>
                <a:sym typeface="Questrial"/>
              </a:defRPr>
            </a:lvl4pPr>
            <a:lvl5pPr indent="0" lvl="4" marL="0" marR="0" rtl="0" algn="l">
              <a:spcBef>
                <a:spcPts val="0"/>
              </a:spcBef>
              <a:buNone/>
              <a:defRPr b="0" i="0" sz="1000" u="none" cap="none" strike="noStrike">
                <a:solidFill>
                  <a:srgbClr val="0C0C0C"/>
                </a:solidFill>
                <a:latin typeface="Questrial"/>
                <a:ea typeface="Questrial"/>
                <a:cs typeface="Questrial"/>
                <a:sym typeface="Questrial"/>
              </a:defRPr>
            </a:lvl5pPr>
            <a:lvl6pPr indent="0" lvl="5" marL="0" marR="0" rtl="0" algn="l">
              <a:spcBef>
                <a:spcPts val="0"/>
              </a:spcBef>
              <a:buNone/>
              <a:defRPr b="0" i="0" sz="1000" u="none" cap="none" strike="noStrike">
                <a:solidFill>
                  <a:srgbClr val="0C0C0C"/>
                </a:solidFill>
                <a:latin typeface="Questrial"/>
                <a:ea typeface="Questrial"/>
                <a:cs typeface="Questrial"/>
                <a:sym typeface="Questrial"/>
              </a:defRPr>
            </a:lvl6pPr>
            <a:lvl7pPr indent="0" lvl="6" marL="0" marR="0" rtl="0" algn="l">
              <a:spcBef>
                <a:spcPts val="0"/>
              </a:spcBef>
              <a:buNone/>
              <a:defRPr b="0" i="0" sz="1000" u="none" cap="none" strike="noStrike">
                <a:solidFill>
                  <a:srgbClr val="0C0C0C"/>
                </a:solidFill>
                <a:latin typeface="Questrial"/>
                <a:ea typeface="Questrial"/>
                <a:cs typeface="Questrial"/>
                <a:sym typeface="Questrial"/>
              </a:defRPr>
            </a:lvl7pPr>
            <a:lvl8pPr indent="0" lvl="7" marL="0" marR="0" rtl="0" algn="l">
              <a:spcBef>
                <a:spcPts val="0"/>
              </a:spcBef>
              <a:buNone/>
              <a:defRPr b="0" i="0" sz="1000" u="none" cap="none" strike="noStrike">
                <a:solidFill>
                  <a:srgbClr val="0C0C0C"/>
                </a:solidFill>
                <a:latin typeface="Questrial"/>
                <a:ea typeface="Questrial"/>
                <a:cs typeface="Questrial"/>
                <a:sym typeface="Questrial"/>
              </a:defRPr>
            </a:lvl8pPr>
            <a:lvl9pPr indent="0" lvl="8" marL="0" marR="0" rtl="0" algn="l">
              <a:spcBef>
                <a:spcPts val="0"/>
              </a:spcBef>
              <a:buNone/>
              <a:defRPr b="0" i="0" sz="1000" u="none" cap="none" strike="noStrike">
                <a:solidFill>
                  <a:srgbClr val="0C0C0C"/>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31" name="Shape 31"/>
        <p:cNvGrpSpPr/>
        <p:nvPr/>
      </p:nvGrpSpPr>
      <p:grpSpPr>
        <a:xfrm>
          <a:off x="0" y="0"/>
          <a:ext cx="0" cy="0"/>
          <a:chOff x="0" y="0"/>
          <a:chExt cx="0" cy="0"/>
        </a:xfrm>
      </p:grpSpPr>
      <p:sp>
        <p:nvSpPr>
          <p:cNvPr id="32" name="Shape 32"/>
          <p:cNvSpPr/>
          <p:nvPr/>
        </p:nvSpPr>
        <p:spPr>
          <a:xfrm>
            <a:off x="0" y="0"/>
            <a:ext cx="12192000" cy="4572001"/>
          </a:xfrm>
          <a:prstGeom prst="rect">
            <a:avLst/>
          </a:prstGeom>
          <a:solidFill>
            <a:srgbClr val="1D9A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1" y="0"/>
            <a:ext cx="12192000" cy="4572001"/>
          </a:xfrm>
          <a:custGeom>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457200" y="4960137"/>
            <a:ext cx="7772400" cy="1463040"/>
          </a:xfrm>
          <a:prstGeom prst="rect">
            <a:avLst/>
          </a:prstGeom>
          <a:noFill/>
          <a:ln>
            <a:noFill/>
          </a:ln>
        </p:spPr>
        <p:txBody>
          <a:bodyPr anchorCtr="0" anchor="ctr" bIns="45700" lIns="91425" spcFirstLastPara="1" rIns="91425" wrap="square" tIns="45700"/>
          <a:lstStyle>
            <a:lvl1pPr lvl="0" marR="0" rtl="0" algn="r">
              <a:lnSpc>
                <a:spcPct val="80000"/>
              </a:lnSpc>
              <a:spcBef>
                <a:spcPts val="0"/>
              </a:spcBef>
              <a:spcAft>
                <a:spcPts val="0"/>
              </a:spcAft>
              <a:buClr>
                <a:srgbClr val="0C0C0C"/>
              </a:buClr>
              <a:buSzPts val="5000"/>
              <a:buFont typeface="Questrial"/>
              <a:buNone/>
              <a:defRPr b="0" i="0" sz="5000" u="none" cap="none" strike="noStrik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Shape 35"/>
          <p:cNvSpPr txBox="1"/>
          <p:nvPr>
            <p:ph idx="1" type="body"/>
          </p:nvPr>
        </p:nvSpPr>
        <p:spPr>
          <a:xfrm>
            <a:off x="8610600" y="4960137"/>
            <a:ext cx="3200400" cy="1463040"/>
          </a:xfrm>
          <a:prstGeom prst="rect">
            <a:avLst/>
          </a:prstGeom>
          <a:noFill/>
          <a:ln>
            <a:noFill/>
          </a:ln>
        </p:spPr>
        <p:txBody>
          <a:bodyPr anchorCtr="0" anchor="ctr" bIns="45700" lIns="91425" spcFirstLastPara="1" rIns="91425" wrap="square" tIns="45700"/>
          <a:lstStyle>
            <a:lvl1pPr indent="-228600" lvl="0" marL="457200" marR="0" rtl="0" algn="l">
              <a:lnSpc>
                <a:spcPct val="100000"/>
              </a:lnSpc>
              <a:spcBef>
                <a:spcPts val="0"/>
              </a:spcBef>
              <a:spcAft>
                <a:spcPts val="0"/>
              </a:spcAft>
              <a:buClr>
                <a:schemeClr val="accent1"/>
              </a:buClr>
              <a:buSzPts val="1800"/>
              <a:buFont typeface="Questrial"/>
              <a:buNone/>
              <a:defRPr b="0" i="0" sz="1800" u="none" cap="none" strike="noStrike">
                <a:solidFill>
                  <a:srgbClr val="0C0C0C"/>
                </a:solidFill>
                <a:latin typeface="Questrial"/>
                <a:ea typeface="Questrial"/>
                <a:cs typeface="Questrial"/>
                <a:sym typeface="Questrial"/>
              </a:defRPr>
            </a:lvl1pPr>
            <a:lvl2pPr indent="-228600" lvl="1" marL="914400" marR="0" rtl="0" algn="l">
              <a:lnSpc>
                <a:spcPct val="90000"/>
              </a:lnSpc>
              <a:spcBef>
                <a:spcPts val="200"/>
              </a:spcBef>
              <a:spcAft>
                <a:spcPts val="0"/>
              </a:spcAft>
              <a:buClr>
                <a:schemeClr val="accent1"/>
              </a:buClr>
              <a:buSzPts val="1800"/>
              <a:buFont typeface="Noto Sans Symbols"/>
              <a:buNone/>
              <a:defRPr b="0" i="0" sz="1800" u="none" cap="none" strike="noStrike">
                <a:solidFill>
                  <a:srgbClr val="888888"/>
                </a:solidFill>
                <a:latin typeface="Questrial"/>
                <a:ea typeface="Questrial"/>
                <a:cs typeface="Questrial"/>
                <a:sym typeface="Questrial"/>
              </a:defRPr>
            </a:lvl2pPr>
            <a:lvl3pPr indent="-228600" lvl="2" marL="1371600" marR="0" rtl="0" algn="l">
              <a:lnSpc>
                <a:spcPct val="90000"/>
              </a:lnSpc>
              <a:spcBef>
                <a:spcPts val="400"/>
              </a:spcBef>
              <a:spcAft>
                <a:spcPts val="0"/>
              </a:spcAft>
              <a:buClr>
                <a:schemeClr val="accent1"/>
              </a:buClr>
              <a:buSzPts val="1600"/>
              <a:buFont typeface="Noto Sans Symbols"/>
              <a:buNone/>
              <a:defRPr b="0" i="0" sz="1600" u="none" cap="none" strike="noStrike">
                <a:solidFill>
                  <a:srgbClr val="888888"/>
                </a:solidFill>
                <a:latin typeface="Questrial"/>
                <a:ea typeface="Questrial"/>
                <a:cs typeface="Questrial"/>
                <a:sym typeface="Questrial"/>
              </a:defRPr>
            </a:lvl3pPr>
            <a:lvl4pPr indent="-228600" lvl="3" marL="1828800" marR="0" rtl="0" algn="l">
              <a:lnSpc>
                <a:spcPct val="90000"/>
              </a:lnSpc>
              <a:spcBef>
                <a:spcPts val="400"/>
              </a:spcBef>
              <a:spcAft>
                <a:spcPts val="0"/>
              </a:spcAft>
              <a:buClr>
                <a:schemeClr val="accent1"/>
              </a:buClr>
              <a:buSzPts val="1400"/>
              <a:buFont typeface="Noto Sans Symbols"/>
              <a:buNone/>
              <a:defRPr b="0" i="0" sz="1400" u="none" cap="none" strike="noStrike">
                <a:solidFill>
                  <a:srgbClr val="888888"/>
                </a:solidFill>
                <a:latin typeface="Questrial"/>
                <a:ea typeface="Questrial"/>
                <a:cs typeface="Questrial"/>
                <a:sym typeface="Questrial"/>
              </a:defRPr>
            </a:lvl4pPr>
            <a:lvl5pPr indent="-228600" lvl="4" marL="2286000" marR="0" rtl="0" algn="l">
              <a:lnSpc>
                <a:spcPct val="90000"/>
              </a:lnSpc>
              <a:spcBef>
                <a:spcPts val="400"/>
              </a:spcBef>
              <a:spcAft>
                <a:spcPts val="0"/>
              </a:spcAft>
              <a:buClr>
                <a:schemeClr val="accent1"/>
              </a:buClr>
              <a:buSzPts val="1400"/>
              <a:buFont typeface="Noto Sans Symbols"/>
              <a:buNone/>
              <a:defRPr b="0" i="0" sz="1400" u="none" cap="none" strike="noStrike">
                <a:solidFill>
                  <a:srgbClr val="888888"/>
                </a:solidFill>
                <a:latin typeface="Questrial"/>
                <a:ea typeface="Questrial"/>
                <a:cs typeface="Questrial"/>
                <a:sym typeface="Questrial"/>
              </a:defRPr>
            </a:lvl5pPr>
            <a:lvl6pPr indent="-228600" lvl="5" marL="2743200" marR="0" rtl="0" algn="l">
              <a:lnSpc>
                <a:spcPct val="90000"/>
              </a:lnSpc>
              <a:spcBef>
                <a:spcPts val="400"/>
              </a:spcBef>
              <a:spcAft>
                <a:spcPts val="0"/>
              </a:spcAft>
              <a:buClr>
                <a:schemeClr val="accent1"/>
              </a:buClr>
              <a:buSzPts val="1400"/>
              <a:buFont typeface="Noto Sans Symbols"/>
              <a:buNone/>
              <a:defRPr b="0" i="0" sz="1400" u="none" cap="none" strike="noStrike">
                <a:solidFill>
                  <a:srgbClr val="888888"/>
                </a:solidFill>
                <a:latin typeface="Questrial"/>
                <a:ea typeface="Questrial"/>
                <a:cs typeface="Questrial"/>
                <a:sym typeface="Questrial"/>
              </a:defRPr>
            </a:lvl6pPr>
            <a:lvl7pPr indent="-228600" lvl="6" marL="3200400" marR="0" rtl="0" algn="l">
              <a:lnSpc>
                <a:spcPct val="90000"/>
              </a:lnSpc>
              <a:spcBef>
                <a:spcPts val="400"/>
              </a:spcBef>
              <a:spcAft>
                <a:spcPts val="0"/>
              </a:spcAft>
              <a:buClr>
                <a:schemeClr val="accent1"/>
              </a:buClr>
              <a:buSzPts val="1400"/>
              <a:buFont typeface="Noto Sans Symbols"/>
              <a:buNone/>
              <a:defRPr b="0" i="0" sz="1400" u="none" cap="none" strike="noStrike">
                <a:solidFill>
                  <a:srgbClr val="888888"/>
                </a:solidFill>
                <a:latin typeface="Questrial"/>
                <a:ea typeface="Questrial"/>
                <a:cs typeface="Questrial"/>
                <a:sym typeface="Questrial"/>
              </a:defRPr>
            </a:lvl7pPr>
            <a:lvl8pPr indent="-228600" lvl="7" marL="3657600" marR="0" rtl="0" algn="l">
              <a:lnSpc>
                <a:spcPct val="90000"/>
              </a:lnSpc>
              <a:spcBef>
                <a:spcPts val="400"/>
              </a:spcBef>
              <a:spcAft>
                <a:spcPts val="0"/>
              </a:spcAft>
              <a:buClr>
                <a:schemeClr val="accent1"/>
              </a:buClr>
              <a:buSzPts val="1400"/>
              <a:buFont typeface="Noto Sans Symbols"/>
              <a:buNone/>
              <a:defRPr b="0" i="0" sz="1400" u="none" cap="none" strike="noStrike">
                <a:solidFill>
                  <a:srgbClr val="888888"/>
                </a:solidFill>
                <a:latin typeface="Questrial"/>
                <a:ea typeface="Questrial"/>
                <a:cs typeface="Questrial"/>
                <a:sym typeface="Questrial"/>
              </a:defRPr>
            </a:lvl8pPr>
            <a:lvl9pPr indent="-228600" lvl="8" marL="4114800" marR="0" rtl="0" algn="l">
              <a:lnSpc>
                <a:spcPct val="90000"/>
              </a:lnSpc>
              <a:spcBef>
                <a:spcPts val="400"/>
              </a:spcBef>
              <a:spcAft>
                <a:spcPts val="400"/>
              </a:spcAft>
              <a:buClr>
                <a:schemeClr val="accent1"/>
              </a:buClr>
              <a:buSzPts val="1400"/>
              <a:buFont typeface="Noto Sans Symbols"/>
              <a:buNone/>
              <a:defRPr b="0" i="0" sz="1400" u="none" cap="none" strike="noStrike">
                <a:solidFill>
                  <a:srgbClr val="888888"/>
                </a:solidFill>
                <a:latin typeface="Questrial"/>
                <a:ea typeface="Questrial"/>
                <a:cs typeface="Questrial"/>
                <a:sym typeface="Questrial"/>
              </a:defRPr>
            </a:lvl9pPr>
          </a:lstStyle>
          <a:p/>
        </p:txBody>
      </p:sp>
      <p:sp>
        <p:nvSpPr>
          <p:cNvPr id="36" name="Shape 36"/>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37" name="Shape 37"/>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sz="1000" cap="none">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38" name="Shape 38"/>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sz="1000">
                <a:solidFill>
                  <a:srgbClr val="0C0C0C"/>
                </a:solidFill>
                <a:latin typeface="Questrial"/>
                <a:ea typeface="Questrial"/>
                <a:cs typeface="Questrial"/>
                <a:sym typeface="Questrial"/>
              </a:defRPr>
            </a:lvl1pPr>
            <a:lvl2pPr indent="0" lvl="1" marL="0" marR="0" rtl="0" algn="l">
              <a:spcBef>
                <a:spcPts val="0"/>
              </a:spcBef>
              <a:buNone/>
              <a:defRPr sz="1000">
                <a:solidFill>
                  <a:srgbClr val="0C0C0C"/>
                </a:solidFill>
                <a:latin typeface="Questrial"/>
                <a:ea typeface="Questrial"/>
                <a:cs typeface="Questrial"/>
                <a:sym typeface="Questrial"/>
              </a:defRPr>
            </a:lvl2pPr>
            <a:lvl3pPr indent="0" lvl="2" marL="0" marR="0" rtl="0" algn="l">
              <a:spcBef>
                <a:spcPts val="0"/>
              </a:spcBef>
              <a:buNone/>
              <a:defRPr sz="1000">
                <a:solidFill>
                  <a:srgbClr val="0C0C0C"/>
                </a:solidFill>
                <a:latin typeface="Questrial"/>
                <a:ea typeface="Questrial"/>
                <a:cs typeface="Questrial"/>
                <a:sym typeface="Questrial"/>
              </a:defRPr>
            </a:lvl3pPr>
            <a:lvl4pPr indent="0" lvl="3" marL="0" marR="0" rtl="0" algn="l">
              <a:spcBef>
                <a:spcPts val="0"/>
              </a:spcBef>
              <a:buNone/>
              <a:defRPr sz="1000">
                <a:solidFill>
                  <a:srgbClr val="0C0C0C"/>
                </a:solidFill>
                <a:latin typeface="Questrial"/>
                <a:ea typeface="Questrial"/>
                <a:cs typeface="Questrial"/>
                <a:sym typeface="Questrial"/>
              </a:defRPr>
            </a:lvl4pPr>
            <a:lvl5pPr indent="0" lvl="4" marL="0" marR="0" rtl="0" algn="l">
              <a:spcBef>
                <a:spcPts val="0"/>
              </a:spcBef>
              <a:buNone/>
              <a:defRPr sz="1000">
                <a:solidFill>
                  <a:srgbClr val="0C0C0C"/>
                </a:solidFill>
                <a:latin typeface="Questrial"/>
                <a:ea typeface="Questrial"/>
                <a:cs typeface="Questrial"/>
                <a:sym typeface="Questrial"/>
              </a:defRPr>
            </a:lvl5pPr>
            <a:lvl6pPr indent="0" lvl="5" marL="0" marR="0" rtl="0" algn="l">
              <a:spcBef>
                <a:spcPts val="0"/>
              </a:spcBef>
              <a:buNone/>
              <a:defRPr sz="1000">
                <a:solidFill>
                  <a:srgbClr val="0C0C0C"/>
                </a:solidFill>
                <a:latin typeface="Questrial"/>
                <a:ea typeface="Questrial"/>
                <a:cs typeface="Questrial"/>
                <a:sym typeface="Questrial"/>
              </a:defRPr>
            </a:lvl6pPr>
            <a:lvl7pPr indent="0" lvl="6" marL="0" marR="0" rtl="0" algn="l">
              <a:spcBef>
                <a:spcPts val="0"/>
              </a:spcBef>
              <a:buNone/>
              <a:defRPr sz="1000">
                <a:solidFill>
                  <a:srgbClr val="0C0C0C"/>
                </a:solidFill>
                <a:latin typeface="Questrial"/>
                <a:ea typeface="Questrial"/>
                <a:cs typeface="Questrial"/>
                <a:sym typeface="Questrial"/>
              </a:defRPr>
            </a:lvl7pPr>
            <a:lvl8pPr indent="0" lvl="7" marL="0" marR="0" rtl="0" algn="l">
              <a:spcBef>
                <a:spcPts val="0"/>
              </a:spcBef>
              <a:buNone/>
              <a:defRPr sz="1000">
                <a:solidFill>
                  <a:srgbClr val="0C0C0C"/>
                </a:solidFill>
                <a:latin typeface="Questrial"/>
                <a:ea typeface="Questrial"/>
                <a:cs typeface="Questrial"/>
                <a:sym typeface="Questrial"/>
              </a:defRPr>
            </a:lvl8pPr>
            <a:lvl9pPr indent="0" lvl="8" marL="0" marR="0" rtl="0" algn="l">
              <a:spcBef>
                <a:spcPts val="0"/>
              </a:spcBef>
              <a:buNone/>
              <a:defRPr sz="1000">
                <a:solidFill>
                  <a:srgbClr val="0C0C0C"/>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cxnSp>
        <p:nvCxnSpPr>
          <p:cNvPr id="39" name="Shape 39"/>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0" name="Shape 40"/>
        <p:cNvGrpSpPr/>
        <p:nvPr/>
      </p:nvGrpSpPr>
      <p:grpSpPr>
        <a:xfrm>
          <a:off x="0" y="0"/>
          <a:ext cx="0" cy="0"/>
          <a:chOff x="0" y="0"/>
          <a:chExt cx="0" cy="0"/>
        </a:xfrm>
      </p:grpSpPr>
      <p:sp>
        <p:nvSpPr>
          <p:cNvPr id="41" name="Shape 4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lstStyle>
            <a:lvl1pPr lvl="0" marR="0" rtl="0" algn="l">
              <a:lnSpc>
                <a:spcPct val="80000"/>
              </a:lnSpc>
              <a:spcBef>
                <a:spcPts val="0"/>
              </a:spcBef>
              <a:spcAft>
                <a:spcPts val="0"/>
              </a:spcAft>
              <a:buClr>
                <a:srgbClr val="0C0C0C"/>
              </a:buClr>
              <a:buSzPts val="5000"/>
              <a:buFont typeface="Questrial"/>
              <a:buNone/>
              <a:defRPr b="0" i="0" sz="5000" u="none" cap="none" strike="noStrik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Shape 42"/>
          <p:cNvSpPr txBox="1"/>
          <p:nvPr>
            <p:ph idx="1" type="body"/>
          </p:nvPr>
        </p:nvSpPr>
        <p:spPr>
          <a:xfrm>
            <a:off x="1024127" y="2286000"/>
            <a:ext cx="4754880" cy="4023360"/>
          </a:xfrm>
          <a:prstGeom prst="rect">
            <a:avLst/>
          </a:prstGeom>
          <a:noFill/>
          <a:ln>
            <a:noFill/>
          </a:ln>
        </p:spPr>
        <p:txBody>
          <a:bodyPr anchorCtr="0" anchor="t" bIns="45700" lIns="45700" spcFirstLastPara="1" rIns="45700" wrap="square" tIns="45700"/>
          <a:lstStyle>
            <a:lvl1pPr indent="-368300" lvl="0" marL="457200" marR="0" rtl="0" algn="l">
              <a:lnSpc>
                <a:spcPct val="90000"/>
              </a:lnSpc>
              <a:spcBef>
                <a:spcPts val="1200"/>
              </a:spcBef>
              <a:spcAft>
                <a:spcPts val="0"/>
              </a:spcAft>
              <a:buClr>
                <a:schemeClr val="accent1"/>
              </a:buClr>
              <a:buSzPts val="2200"/>
              <a:buFont typeface="Questrial"/>
              <a:buChar char=" "/>
              <a:defRPr b="0" i="0" sz="2200" u="none" cap="none" strike="noStrike">
                <a:solidFill>
                  <a:schemeClr val="dk1"/>
                </a:solidFill>
                <a:latin typeface="Questrial"/>
                <a:ea typeface="Questrial"/>
                <a:cs typeface="Questrial"/>
                <a:sym typeface="Quest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Questrial"/>
                <a:ea typeface="Questrial"/>
                <a:cs typeface="Questrial"/>
                <a:sym typeface="Quest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9pPr>
          </a:lstStyle>
          <a:p/>
        </p:txBody>
      </p:sp>
      <p:sp>
        <p:nvSpPr>
          <p:cNvPr id="43" name="Shape 43"/>
          <p:cNvSpPr txBox="1"/>
          <p:nvPr>
            <p:ph idx="2" type="body"/>
          </p:nvPr>
        </p:nvSpPr>
        <p:spPr>
          <a:xfrm>
            <a:off x="5989320" y="2286000"/>
            <a:ext cx="4754880" cy="4023360"/>
          </a:xfrm>
          <a:prstGeom prst="rect">
            <a:avLst/>
          </a:prstGeom>
          <a:noFill/>
          <a:ln>
            <a:noFill/>
          </a:ln>
        </p:spPr>
        <p:txBody>
          <a:bodyPr anchorCtr="0" anchor="t" bIns="45700" lIns="45700" spcFirstLastPara="1" rIns="45700" wrap="square" tIns="45700"/>
          <a:lstStyle>
            <a:lvl1pPr indent="-368300" lvl="0" marL="457200" marR="0" rtl="0" algn="l">
              <a:lnSpc>
                <a:spcPct val="90000"/>
              </a:lnSpc>
              <a:spcBef>
                <a:spcPts val="1200"/>
              </a:spcBef>
              <a:spcAft>
                <a:spcPts val="0"/>
              </a:spcAft>
              <a:buClr>
                <a:schemeClr val="accent1"/>
              </a:buClr>
              <a:buSzPts val="2200"/>
              <a:buFont typeface="Questrial"/>
              <a:buChar char=" "/>
              <a:defRPr b="0" i="0" sz="2200" u="none" cap="none" strike="noStrike">
                <a:solidFill>
                  <a:schemeClr val="dk1"/>
                </a:solidFill>
                <a:latin typeface="Questrial"/>
                <a:ea typeface="Questrial"/>
                <a:cs typeface="Questrial"/>
                <a:sym typeface="Quest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Questrial"/>
                <a:ea typeface="Questrial"/>
                <a:cs typeface="Questrial"/>
                <a:sym typeface="Quest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9pPr>
          </a:lstStyle>
          <a:p/>
        </p:txBody>
      </p:sp>
      <p:sp>
        <p:nvSpPr>
          <p:cNvPr id="44" name="Shape 44"/>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45" name="Shape 45"/>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sz="1000" cap="none">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46" name="Shape 46"/>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sz="1000">
                <a:solidFill>
                  <a:srgbClr val="0C0C0C"/>
                </a:solidFill>
                <a:latin typeface="Questrial"/>
                <a:ea typeface="Questrial"/>
                <a:cs typeface="Questrial"/>
                <a:sym typeface="Questrial"/>
              </a:defRPr>
            </a:lvl1pPr>
            <a:lvl2pPr indent="0" lvl="1" marL="0" marR="0" rtl="0" algn="l">
              <a:spcBef>
                <a:spcPts val="0"/>
              </a:spcBef>
              <a:buNone/>
              <a:defRPr sz="1000">
                <a:solidFill>
                  <a:srgbClr val="0C0C0C"/>
                </a:solidFill>
                <a:latin typeface="Questrial"/>
                <a:ea typeface="Questrial"/>
                <a:cs typeface="Questrial"/>
                <a:sym typeface="Questrial"/>
              </a:defRPr>
            </a:lvl2pPr>
            <a:lvl3pPr indent="0" lvl="2" marL="0" marR="0" rtl="0" algn="l">
              <a:spcBef>
                <a:spcPts val="0"/>
              </a:spcBef>
              <a:buNone/>
              <a:defRPr sz="1000">
                <a:solidFill>
                  <a:srgbClr val="0C0C0C"/>
                </a:solidFill>
                <a:latin typeface="Questrial"/>
                <a:ea typeface="Questrial"/>
                <a:cs typeface="Questrial"/>
                <a:sym typeface="Questrial"/>
              </a:defRPr>
            </a:lvl3pPr>
            <a:lvl4pPr indent="0" lvl="3" marL="0" marR="0" rtl="0" algn="l">
              <a:spcBef>
                <a:spcPts val="0"/>
              </a:spcBef>
              <a:buNone/>
              <a:defRPr sz="1000">
                <a:solidFill>
                  <a:srgbClr val="0C0C0C"/>
                </a:solidFill>
                <a:latin typeface="Questrial"/>
                <a:ea typeface="Questrial"/>
                <a:cs typeface="Questrial"/>
                <a:sym typeface="Questrial"/>
              </a:defRPr>
            </a:lvl4pPr>
            <a:lvl5pPr indent="0" lvl="4" marL="0" marR="0" rtl="0" algn="l">
              <a:spcBef>
                <a:spcPts val="0"/>
              </a:spcBef>
              <a:buNone/>
              <a:defRPr sz="1000">
                <a:solidFill>
                  <a:srgbClr val="0C0C0C"/>
                </a:solidFill>
                <a:latin typeface="Questrial"/>
                <a:ea typeface="Questrial"/>
                <a:cs typeface="Questrial"/>
                <a:sym typeface="Questrial"/>
              </a:defRPr>
            </a:lvl5pPr>
            <a:lvl6pPr indent="0" lvl="5" marL="0" marR="0" rtl="0" algn="l">
              <a:spcBef>
                <a:spcPts val="0"/>
              </a:spcBef>
              <a:buNone/>
              <a:defRPr sz="1000">
                <a:solidFill>
                  <a:srgbClr val="0C0C0C"/>
                </a:solidFill>
                <a:latin typeface="Questrial"/>
                <a:ea typeface="Questrial"/>
                <a:cs typeface="Questrial"/>
                <a:sym typeface="Questrial"/>
              </a:defRPr>
            </a:lvl6pPr>
            <a:lvl7pPr indent="0" lvl="6" marL="0" marR="0" rtl="0" algn="l">
              <a:spcBef>
                <a:spcPts val="0"/>
              </a:spcBef>
              <a:buNone/>
              <a:defRPr sz="1000">
                <a:solidFill>
                  <a:srgbClr val="0C0C0C"/>
                </a:solidFill>
                <a:latin typeface="Questrial"/>
                <a:ea typeface="Questrial"/>
                <a:cs typeface="Questrial"/>
                <a:sym typeface="Questrial"/>
              </a:defRPr>
            </a:lvl7pPr>
            <a:lvl8pPr indent="0" lvl="7" marL="0" marR="0" rtl="0" algn="l">
              <a:spcBef>
                <a:spcPts val="0"/>
              </a:spcBef>
              <a:buNone/>
              <a:defRPr sz="1000">
                <a:solidFill>
                  <a:srgbClr val="0C0C0C"/>
                </a:solidFill>
                <a:latin typeface="Questrial"/>
                <a:ea typeface="Questrial"/>
                <a:cs typeface="Questrial"/>
                <a:sym typeface="Questrial"/>
              </a:defRPr>
            </a:lvl8pPr>
            <a:lvl9pPr indent="0" lvl="8" marL="0" marR="0" rtl="0" algn="l">
              <a:spcBef>
                <a:spcPts val="0"/>
              </a:spcBef>
              <a:buNone/>
              <a:defRPr sz="1000">
                <a:solidFill>
                  <a:srgbClr val="0C0C0C"/>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7" name="Shape 47"/>
        <p:cNvGrpSpPr/>
        <p:nvPr/>
      </p:nvGrpSpPr>
      <p:grpSpPr>
        <a:xfrm>
          <a:off x="0" y="0"/>
          <a:ext cx="0" cy="0"/>
          <a:chOff x="0" y="0"/>
          <a:chExt cx="0" cy="0"/>
        </a:xfrm>
      </p:grpSpPr>
      <p:sp>
        <p:nvSpPr>
          <p:cNvPr id="48" name="Shape 4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lstStyle>
            <a:lvl1pPr lvl="0" marR="0" rtl="0" algn="l">
              <a:lnSpc>
                <a:spcPct val="80000"/>
              </a:lnSpc>
              <a:spcBef>
                <a:spcPts val="0"/>
              </a:spcBef>
              <a:spcAft>
                <a:spcPts val="0"/>
              </a:spcAft>
              <a:buClr>
                <a:srgbClr val="0C0C0C"/>
              </a:buClr>
              <a:buSzPts val="5000"/>
              <a:buFont typeface="Questrial"/>
              <a:buNone/>
              <a:defRPr b="0" i="0" sz="5000" u="none" cap="none" strike="noStrik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9" name="Shape 49"/>
          <p:cNvSpPr txBox="1"/>
          <p:nvPr>
            <p:ph idx="1" type="body"/>
          </p:nvPr>
        </p:nvSpPr>
        <p:spPr>
          <a:xfrm>
            <a:off x="1024128" y="2179636"/>
            <a:ext cx="4754880" cy="822960"/>
          </a:xfrm>
          <a:prstGeom prst="rect">
            <a:avLst/>
          </a:prstGeom>
          <a:noFill/>
          <a:ln>
            <a:noFill/>
          </a:ln>
        </p:spPr>
        <p:txBody>
          <a:bodyPr anchorCtr="0" anchor="ctr" bIns="45700" lIns="137150" spcFirstLastPara="1" rIns="137150" wrap="square" tIns="45700"/>
          <a:lstStyle>
            <a:lvl1pPr indent="-228600" lvl="0" marL="457200" marR="0" rtl="0" algn="l">
              <a:lnSpc>
                <a:spcPct val="90000"/>
              </a:lnSpc>
              <a:spcBef>
                <a:spcPts val="0"/>
              </a:spcBef>
              <a:spcAft>
                <a:spcPts val="0"/>
              </a:spcAft>
              <a:buClr>
                <a:schemeClr val="accent1"/>
              </a:buClr>
              <a:buSzPts val="2300"/>
              <a:buFont typeface="Questrial"/>
              <a:buNone/>
              <a:defRPr b="0" i="0" sz="2300" u="none" cap="none" strike="noStrike">
                <a:solidFill>
                  <a:schemeClr val="accent1"/>
                </a:solidFill>
                <a:latin typeface="Questrial"/>
                <a:ea typeface="Questrial"/>
                <a:cs typeface="Questrial"/>
                <a:sym typeface="Questrial"/>
              </a:defRPr>
            </a:lvl1pPr>
            <a:lvl2pPr indent="-228600" lvl="1" marL="914400" marR="0" rtl="0" algn="l">
              <a:lnSpc>
                <a:spcPct val="90000"/>
              </a:lnSpc>
              <a:spcBef>
                <a:spcPts val="200"/>
              </a:spcBef>
              <a:spcAft>
                <a:spcPts val="0"/>
              </a:spcAft>
              <a:buClr>
                <a:schemeClr val="accent1"/>
              </a:buClr>
              <a:buSzPts val="2000"/>
              <a:buFont typeface="Noto Sans Symbols"/>
              <a:buNone/>
              <a:defRPr b="1" i="0" sz="2000" u="none" cap="none" strike="noStrike">
                <a:solidFill>
                  <a:schemeClr val="dk1"/>
                </a:solidFill>
                <a:latin typeface="Questrial"/>
                <a:ea typeface="Questrial"/>
                <a:cs typeface="Questrial"/>
                <a:sym typeface="Questrial"/>
              </a:defRPr>
            </a:lvl2pPr>
            <a:lvl3pPr indent="-228600" lvl="2" marL="1371600" marR="0" rtl="0" algn="l">
              <a:lnSpc>
                <a:spcPct val="90000"/>
              </a:lnSpc>
              <a:spcBef>
                <a:spcPts val="400"/>
              </a:spcBef>
              <a:spcAft>
                <a:spcPts val="0"/>
              </a:spcAft>
              <a:buClr>
                <a:schemeClr val="accent1"/>
              </a:buClr>
              <a:buSzPts val="1800"/>
              <a:buFont typeface="Noto Sans Symbols"/>
              <a:buNone/>
              <a:defRPr b="1" i="0" sz="1800" u="none" cap="none" strike="noStrike">
                <a:solidFill>
                  <a:schemeClr val="dk1"/>
                </a:solidFill>
                <a:latin typeface="Questrial"/>
                <a:ea typeface="Questrial"/>
                <a:cs typeface="Questrial"/>
                <a:sym typeface="Questrial"/>
              </a:defRPr>
            </a:lvl3pPr>
            <a:lvl4pPr indent="-228600" lvl="3" marL="1828800" marR="0" rtl="0" algn="l">
              <a:lnSpc>
                <a:spcPct val="90000"/>
              </a:lnSpc>
              <a:spcBef>
                <a:spcPts val="400"/>
              </a:spcBef>
              <a:spcAft>
                <a:spcPts val="0"/>
              </a:spcAft>
              <a:buClr>
                <a:schemeClr val="accent1"/>
              </a:buClr>
              <a:buSzPts val="1600"/>
              <a:buFont typeface="Noto Sans Symbols"/>
              <a:buNone/>
              <a:defRPr b="1" i="0" sz="1600" u="none" cap="none" strike="noStrike">
                <a:solidFill>
                  <a:schemeClr val="dk1"/>
                </a:solidFill>
                <a:latin typeface="Questrial"/>
                <a:ea typeface="Questrial"/>
                <a:cs typeface="Questrial"/>
                <a:sym typeface="Questrial"/>
              </a:defRPr>
            </a:lvl4pPr>
            <a:lvl5pPr indent="-228600" lvl="4" marL="2286000" marR="0" rtl="0" algn="l">
              <a:lnSpc>
                <a:spcPct val="90000"/>
              </a:lnSpc>
              <a:spcBef>
                <a:spcPts val="400"/>
              </a:spcBef>
              <a:spcAft>
                <a:spcPts val="0"/>
              </a:spcAft>
              <a:buClr>
                <a:schemeClr val="accent1"/>
              </a:buClr>
              <a:buSzPts val="1600"/>
              <a:buFont typeface="Noto Sans Symbols"/>
              <a:buNone/>
              <a:defRPr b="1" i="0" sz="1600" u="none" cap="none" strike="noStrike">
                <a:solidFill>
                  <a:schemeClr val="dk1"/>
                </a:solidFill>
                <a:latin typeface="Questrial"/>
                <a:ea typeface="Questrial"/>
                <a:cs typeface="Questrial"/>
                <a:sym typeface="Questrial"/>
              </a:defRPr>
            </a:lvl5pPr>
            <a:lvl6pPr indent="-228600" lvl="5" marL="2743200" marR="0" rtl="0" algn="l">
              <a:lnSpc>
                <a:spcPct val="90000"/>
              </a:lnSpc>
              <a:spcBef>
                <a:spcPts val="400"/>
              </a:spcBef>
              <a:spcAft>
                <a:spcPts val="0"/>
              </a:spcAft>
              <a:buClr>
                <a:schemeClr val="accent1"/>
              </a:buClr>
              <a:buSzPts val="1600"/>
              <a:buFont typeface="Noto Sans Symbols"/>
              <a:buNone/>
              <a:defRPr b="1" i="0" sz="1600" u="none" cap="none" strike="noStrike">
                <a:solidFill>
                  <a:schemeClr val="dk1"/>
                </a:solidFill>
                <a:latin typeface="Questrial"/>
                <a:ea typeface="Questrial"/>
                <a:cs typeface="Questrial"/>
                <a:sym typeface="Questrial"/>
              </a:defRPr>
            </a:lvl6pPr>
            <a:lvl7pPr indent="-228600" lvl="6" marL="3200400" marR="0" rtl="0" algn="l">
              <a:lnSpc>
                <a:spcPct val="90000"/>
              </a:lnSpc>
              <a:spcBef>
                <a:spcPts val="400"/>
              </a:spcBef>
              <a:spcAft>
                <a:spcPts val="0"/>
              </a:spcAft>
              <a:buClr>
                <a:schemeClr val="accent1"/>
              </a:buClr>
              <a:buSzPts val="1600"/>
              <a:buFont typeface="Noto Sans Symbols"/>
              <a:buNone/>
              <a:defRPr b="1" i="0" sz="1600" u="none" cap="none" strike="noStrike">
                <a:solidFill>
                  <a:schemeClr val="dk1"/>
                </a:solidFill>
                <a:latin typeface="Questrial"/>
                <a:ea typeface="Questrial"/>
                <a:cs typeface="Questrial"/>
                <a:sym typeface="Questrial"/>
              </a:defRPr>
            </a:lvl7pPr>
            <a:lvl8pPr indent="-228600" lvl="7" marL="3657600" marR="0" rtl="0" algn="l">
              <a:lnSpc>
                <a:spcPct val="90000"/>
              </a:lnSpc>
              <a:spcBef>
                <a:spcPts val="400"/>
              </a:spcBef>
              <a:spcAft>
                <a:spcPts val="0"/>
              </a:spcAft>
              <a:buClr>
                <a:schemeClr val="accent1"/>
              </a:buClr>
              <a:buSzPts val="1600"/>
              <a:buFont typeface="Noto Sans Symbols"/>
              <a:buNone/>
              <a:defRPr b="1" i="0" sz="1600" u="none" cap="none" strike="noStrike">
                <a:solidFill>
                  <a:schemeClr val="dk1"/>
                </a:solidFill>
                <a:latin typeface="Questrial"/>
                <a:ea typeface="Questrial"/>
                <a:cs typeface="Questrial"/>
                <a:sym typeface="Questrial"/>
              </a:defRPr>
            </a:lvl8pPr>
            <a:lvl9pPr indent="-228600" lvl="8" marL="4114800" marR="0" rtl="0" algn="l">
              <a:lnSpc>
                <a:spcPct val="90000"/>
              </a:lnSpc>
              <a:spcBef>
                <a:spcPts val="400"/>
              </a:spcBef>
              <a:spcAft>
                <a:spcPts val="400"/>
              </a:spcAft>
              <a:buClr>
                <a:schemeClr val="accent1"/>
              </a:buClr>
              <a:buSzPts val="1600"/>
              <a:buFont typeface="Noto Sans Symbols"/>
              <a:buNone/>
              <a:defRPr b="1" i="0" sz="1600" u="none" cap="none" strike="noStrike">
                <a:solidFill>
                  <a:schemeClr val="dk1"/>
                </a:solidFill>
                <a:latin typeface="Questrial"/>
                <a:ea typeface="Questrial"/>
                <a:cs typeface="Questrial"/>
                <a:sym typeface="Questrial"/>
              </a:defRPr>
            </a:lvl9pPr>
          </a:lstStyle>
          <a:p/>
        </p:txBody>
      </p:sp>
      <p:sp>
        <p:nvSpPr>
          <p:cNvPr id="50" name="Shape 50"/>
          <p:cNvSpPr txBox="1"/>
          <p:nvPr>
            <p:ph idx="2" type="body"/>
          </p:nvPr>
        </p:nvSpPr>
        <p:spPr>
          <a:xfrm>
            <a:off x="1024128" y="2967788"/>
            <a:ext cx="4754880" cy="3341572"/>
          </a:xfrm>
          <a:prstGeom prst="rect">
            <a:avLst/>
          </a:prstGeom>
          <a:noFill/>
          <a:ln>
            <a:noFill/>
          </a:ln>
        </p:spPr>
        <p:txBody>
          <a:bodyPr anchorCtr="0" anchor="t" bIns="45700" lIns="45700" spcFirstLastPara="1" rIns="45700" wrap="square" tIns="45700"/>
          <a:lstStyle>
            <a:lvl1pPr indent="-368300" lvl="0" marL="457200" marR="0" rtl="0" algn="l">
              <a:lnSpc>
                <a:spcPct val="90000"/>
              </a:lnSpc>
              <a:spcBef>
                <a:spcPts val="1200"/>
              </a:spcBef>
              <a:spcAft>
                <a:spcPts val="0"/>
              </a:spcAft>
              <a:buClr>
                <a:schemeClr val="accent1"/>
              </a:buClr>
              <a:buSzPts val="2200"/>
              <a:buFont typeface="Questrial"/>
              <a:buChar char=" "/>
              <a:defRPr b="0" i="0" sz="2200" u="none" cap="none" strike="noStrike">
                <a:solidFill>
                  <a:schemeClr val="dk1"/>
                </a:solidFill>
                <a:latin typeface="Questrial"/>
                <a:ea typeface="Questrial"/>
                <a:cs typeface="Questrial"/>
                <a:sym typeface="Quest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Questrial"/>
                <a:ea typeface="Questrial"/>
                <a:cs typeface="Questrial"/>
                <a:sym typeface="Quest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9pPr>
          </a:lstStyle>
          <a:p/>
        </p:txBody>
      </p:sp>
      <p:sp>
        <p:nvSpPr>
          <p:cNvPr id="51" name="Shape 51"/>
          <p:cNvSpPr txBox="1"/>
          <p:nvPr>
            <p:ph idx="3" type="body"/>
          </p:nvPr>
        </p:nvSpPr>
        <p:spPr>
          <a:xfrm>
            <a:off x="5990888" y="2179636"/>
            <a:ext cx="4754880" cy="822960"/>
          </a:xfrm>
          <a:prstGeom prst="rect">
            <a:avLst/>
          </a:prstGeom>
          <a:noFill/>
          <a:ln>
            <a:noFill/>
          </a:ln>
        </p:spPr>
        <p:txBody>
          <a:bodyPr anchorCtr="0" anchor="ctr" bIns="45700" lIns="137150" spcFirstLastPara="1" rIns="137150" wrap="square" tIns="45700"/>
          <a:lstStyle>
            <a:lvl1pPr indent="-228600" lvl="0" marL="457200" marR="0" rtl="0" algn="l">
              <a:lnSpc>
                <a:spcPct val="90000"/>
              </a:lnSpc>
              <a:spcBef>
                <a:spcPts val="0"/>
              </a:spcBef>
              <a:spcAft>
                <a:spcPts val="0"/>
              </a:spcAft>
              <a:buClr>
                <a:schemeClr val="accent1"/>
              </a:buClr>
              <a:buSzPts val="2300"/>
              <a:buFont typeface="Questrial"/>
              <a:buNone/>
              <a:defRPr b="0" i="0" sz="2300" u="none" cap="none" strike="noStrike">
                <a:solidFill>
                  <a:schemeClr val="accent1"/>
                </a:solidFill>
                <a:latin typeface="Questrial"/>
                <a:ea typeface="Questrial"/>
                <a:cs typeface="Questrial"/>
                <a:sym typeface="Questrial"/>
              </a:defRPr>
            </a:lvl1pPr>
            <a:lvl2pPr indent="-228600" lvl="1" marL="914400" marR="0" rtl="0" algn="l">
              <a:lnSpc>
                <a:spcPct val="90000"/>
              </a:lnSpc>
              <a:spcBef>
                <a:spcPts val="200"/>
              </a:spcBef>
              <a:spcAft>
                <a:spcPts val="0"/>
              </a:spcAft>
              <a:buClr>
                <a:schemeClr val="accent1"/>
              </a:buClr>
              <a:buSzPts val="2000"/>
              <a:buFont typeface="Noto Sans Symbols"/>
              <a:buNone/>
              <a:defRPr b="1" i="0" sz="2000" u="none" cap="none" strike="noStrike">
                <a:solidFill>
                  <a:schemeClr val="dk1"/>
                </a:solidFill>
                <a:latin typeface="Questrial"/>
                <a:ea typeface="Questrial"/>
                <a:cs typeface="Questrial"/>
                <a:sym typeface="Questrial"/>
              </a:defRPr>
            </a:lvl2pPr>
            <a:lvl3pPr indent="-228600" lvl="2" marL="1371600" marR="0" rtl="0" algn="l">
              <a:lnSpc>
                <a:spcPct val="90000"/>
              </a:lnSpc>
              <a:spcBef>
                <a:spcPts val="400"/>
              </a:spcBef>
              <a:spcAft>
                <a:spcPts val="0"/>
              </a:spcAft>
              <a:buClr>
                <a:schemeClr val="accent1"/>
              </a:buClr>
              <a:buSzPts val="1800"/>
              <a:buFont typeface="Noto Sans Symbols"/>
              <a:buNone/>
              <a:defRPr b="1" i="0" sz="1800" u="none" cap="none" strike="noStrike">
                <a:solidFill>
                  <a:schemeClr val="dk1"/>
                </a:solidFill>
                <a:latin typeface="Questrial"/>
                <a:ea typeface="Questrial"/>
                <a:cs typeface="Questrial"/>
                <a:sym typeface="Questrial"/>
              </a:defRPr>
            </a:lvl3pPr>
            <a:lvl4pPr indent="-228600" lvl="3" marL="1828800" marR="0" rtl="0" algn="l">
              <a:lnSpc>
                <a:spcPct val="90000"/>
              </a:lnSpc>
              <a:spcBef>
                <a:spcPts val="400"/>
              </a:spcBef>
              <a:spcAft>
                <a:spcPts val="0"/>
              </a:spcAft>
              <a:buClr>
                <a:schemeClr val="accent1"/>
              </a:buClr>
              <a:buSzPts val="1600"/>
              <a:buFont typeface="Noto Sans Symbols"/>
              <a:buNone/>
              <a:defRPr b="1" i="0" sz="1600" u="none" cap="none" strike="noStrike">
                <a:solidFill>
                  <a:schemeClr val="dk1"/>
                </a:solidFill>
                <a:latin typeface="Questrial"/>
                <a:ea typeface="Questrial"/>
                <a:cs typeface="Questrial"/>
                <a:sym typeface="Questrial"/>
              </a:defRPr>
            </a:lvl4pPr>
            <a:lvl5pPr indent="-228600" lvl="4" marL="2286000" marR="0" rtl="0" algn="l">
              <a:lnSpc>
                <a:spcPct val="90000"/>
              </a:lnSpc>
              <a:spcBef>
                <a:spcPts val="400"/>
              </a:spcBef>
              <a:spcAft>
                <a:spcPts val="0"/>
              </a:spcAft>
              <a:buClr>
                <a:schemeClr val="accent1"/>
              </a:buClr>
              <a:buSzPts val="1600"/>
              <a:buFont typeface="Noto Sans Symbols"/>
              <a:buNone/>
              <a:defRPr b="1" i="0" sz="1600" u="none" cap="none" strike="noStrike">
                <a:solidFill>
                  <a:schemeClr val="dk1"/>
                </a:solidFill>
                <a:latin typeface="Questrial"/>
                <a:ea typeface="Questrial"/>
                <a:cs typeface="Questrial"/>
                <a:sym typeface="Questrial"/>
              </a:defRPr>
            </a:lvl5pPr>
            <a:lvl6pPr indent="-228600" lvl="5" marL="2743200" marR="0" rtl="0" algn="l">
              <a:lnSpc>
                <a:spcPct val="90000"/>
              </a:lnSpc>
              <a:spcBef>
                <a:spcPts val="400"/>
              </a:spcBef>
              <a:spcAft>
                <a:spcPts val="0"/>
              </a:spcAft>
              <a:buClr>
                <a:schemeClr val="accent1"/>
              </a:buClr>
              <a:buSzPts val="1600"/>
              <a:buFont typeface="Noto Sans Symbols"/>
              <a:buNone/>
              <a:defRPr b="1" i="0" sz="1600" u="none" cap="none" strike="noStrike">
                <a:solidFill>
                  <a:schemeClr val="dk1"/>
                </a:solidFill>
                <a:latin typeface="Questrial"/>
                <a:ea typeface="Questrial"/>
                <a:cs typeface="Questrial"/>
                <a:sym typeface="Questrial"/>
              </a:defRPr>
            </a:lvl6pPr>
            <a:lvl7pPr indent="-228600" lvl="6" marL="3200400" marR="0" rtl="0" algn="l">
              <a:lnSpc>
                <a:spcPct val="90000"/>
              </a:lnSpc>
              <a:spcBef>
                <a:spcPts val="400"/>
              </a:spcBef>
              <a:spcAft>
                <a:spcPts val="0"/>
              </a:spcAft>
              <a:buClr>
                <a:schemeClr val="accent1"/>
              </a:buClr>
              <a:buSzPts val="1600"/>
              <a:buFont typeface="Noto Sans Symbols"/>
              <a:buNone/>
              <a:defRPr b="1" i="0" sz="1600" u="none" cap="none" strike="noStrike">
                <a:solidFill>
                  <a:schemeClr val="dk1"/>
                </a:solidFill>
                <a:latin typeface="Questrial"/>
                <a:ea typeface="Questrial"/>
                <a:cs typeface="Questrial"/>
                <a:sym typeface="Questrial"/>
              </a:defRPr>
            </a:lvl7pPr>
            <a:lvl8pPr indent="-228600" lvl="7" marL="3657600" marR="0" rtl="0" algn="l">
              <a:lnSpc>
                <a:spcPct val="90000"/>
              </a:lnSpc>
              <a:spcBef>
                <a:spcPts val="400"/>
              </a:spcBef>
              <a:spcAft>
                <a:spcPts val="0"/>
              </a:spcAft>
              <a:buClr>
                <a:schemeClr val="accent1"/>
              </a:buClr>
              <a:buSzPts val="1600"/>
              <a:buFont typeface="Noto Sans Symbols"/>
              <a:buNone/>
              <a:defRPr b="1" i="0" sz="1600" u="none" cap="none" strike="noStrike">
                <a:solidFill>
                  <a:schemeClr val="dk1"/>
                </a:solidFill>
                <a:latin typeface="Questrial"/>
                <a:ea typeface="Questrial"/>
                <a:cs typeface="Questrial"/>
                <a:sym typeface="Questrial"/>
              </a:defRPr>
            </a:lvl8pPr>
            <a:lvl9pPr indent="-228600" lvl="8" marL="4114800" marR="0" rtl="0" algn="l">
              <a:lnSpc>
                <a:spcPct val="90000"/>
              </a:lnSpc>
              <a:spcBef>
                <a:spcPts val="400"/>
              </a:spcBef>
              <a:spcAft>
                <a:spcPts val="400"/>
              </a:spcAft>
              <a:buClr>
                <a:schemeClr val="accent1"/>
              </a:buClr>
              <a:buSzPts val="1600"/>
              <a:buFont typeface="Noto Sans Symbols"/>
              <a:buNone/>
              <a:defRPr b="1" i="0" sz="1600" u="none" cap="none" strike="noStrike">
                <a:solidFill>
                  <a:schemeClr val="dk1"/>
                </a:solidFill>
                <a:latin typeface="Questrial"/>
                <a:ea typeface="Questrial"/>
                <a:cs typeface="Questrial"/>
                <a:sym typeface="Questrial"/>
              </a:defRPr>
            </a:lvl9pPr>
          </a:lstStyle>
          <a:p/>
        </p:txBody>
      </p:sp>
      <p:sp>
        <p:nvSpPr>
          <p:cNvPr id="52" name="Shape 52"/>
          <p:cNvSpPr txBox="1"/>
          <p:nvPr>
            <p:ph idx="4" type="body"/>
          </p:nvPr>
        </p:nvSpPr>
        <p:spPr>
          <a:xfrm>
            <a:off x="5990888" y="2967788"/>
            <a:ext cx="4754880" cy="3341572"/>
          </a:xfrm>
          <a:prstGeom prst="rect">
            <a:avLst/>
          </a:prstGeom>
          <a:noFill/>
          <a:ln>
            <a:noFill/>
          </a:ln>
        </p:spPr>
        <p:txBody>
          <a:bodyPr anchorCtr="0" anchor="t" bIns="45700" lIns="45700" spcFirstLastPara="1" rIns="45700" wrap="square" tIns="45700"/>
          <a:lstStyle>
            <a:lvl1pPr indent="-368300" lvl="0" marL="457200" marR="0" rtl="0" algn="l">
              <a:lnSpc>
                <a:spcPct val="90000"/>
              </a:lnSpc>
              <a:spcBef>
                <a:spcPts val="1200"/>
              </a:spcBef>
              <a:spcAft>
                <a:spcPts val="0"/>
              </a:spcAft>
              <a:buClr>
                <a:schemeClr val="accent1"/>
              </a:buClr>
              <a:buSzPts val="2200"/>
              <a:buFont typeface="Questrial"/>
              <a:buChar char=" "/>
              <a:defRPr b="0" i="0" sz="2200" u="none" cap="none" strike="noStrike">
                <a:solidFill>
                  <a:schemeClr val="dk1"/>
                </a:solidFill>
                <a:latin typeface="Questrial"/>
                <a:ea typeface="Questrial"/>
                <a:cs typeface="Questrial"/>
                <a:sym typeface="Quest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Questrial"/>
                <a:ea typeface="Questrial"/>
                <a:cs typeface="Questrial"/>
                <a:sym typeface="Quest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9pPr>
          </a:lstStyle>
          <a:p/>
        </p:txBody>
      </p:sp>
      <p:sp>
        <p:nvSpPr>
          <p:cNvPr id="53" name="Shape 53"/>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54" name="Shape 54"/>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sz="1000" cap="none">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55" name="Shape 55"/>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sz="1000">
                <a:solidFill>
                  <a:srgbClr val="0C0C0C"/>
                </a:solidFill>
                <a:latin typeface="Questrial"/>
                <a:ea typeface="Questrial"/>
                <a:cs typeface="Questrial"/>
                <a:sym typeface="Questrial"/>
              </a:defRPr>
            </a:lvl1pPr>
            <a:lvl2pPr indent="0" lvl="1" marL="0" marR="0" rtl="0" algn="l">
              <a:spcBef>
                <a:spcPts val="0"/>
              </a:spcBef>
              <a:buNone/>
              <a:defRPr sz="1000">
                <a:solidFill>
                  <a:srgbClr val="0C0C0C"/>
                </a:solidFill>
                <a:latin typeface="Questrial"/>
                <a:ea typeface="Questrial"/>
                <a:cs typeface="Questrial"/>
                <a:sym typeface="Questrial"/>
              </a:defRPr>
            </a:lvl2pPr>
            <a:lvl3pPr indent="0" lvl="2" marL="0" marR="0" rtl="0" algn="l">
              <a:spcBef>
                <a:spcPts val="0"/>
              </a:spcBef>
              <a:buNone/>
              <a:defRPr sz="1000">
                <a:solidFill>
                  <a:srgbClr val="0C0C0C"/>
                </a:solidFill>
                <a:latin typeface="Questrial"/>
                <a:ea typeface="Questrial"/>
                <a:cs typeface="Questrial"/>
                <a:sym typeface="Questrial"/>
              </a:defRPr>
            </a:lvl3pPr>
            <a:lvl4pPr indent="0" lvl="3" marL="0" marR="0" rtl="0" algn="l">
              <a:spcBef>
                <a:spcPts val="0"/>
              </a:spcBef>
              <a:buNone/>
              <a:defRPr sz="1000">
                <a:solidFill>
                  <a:srgbClr val="0C0C0C"/>
                </a:solidFill>
                <a:latin typeface="Questrial"/>
                <a:ea typeface="Questrial"/>
                <a:cs typeface="Questrial"/>
                <a:sym typeface="Questrial"/>
              </a:defRPr>
            </a:lvl4pPr>
            <a:lvl5pPr indent="0" lvl="4" marL="0" marR="0" rtl="0" algn="l">
              <a:spcBef>
                <a:spcPts val="0"/>
              </a:spcBef>
              <a:buNone/>
              <a:defRPr sz="1000">
                <a:solidFill>
                  <a:srgbClr val="0C0C0C"/>
                </a:solidFill>
                <a:latin typeface="Questrial"/>
                <a:ea typeface="Questrial"/>
                <a:cs typeface="Questrial"/>
                <a:sym typeface="Questrial"/>
              </a:defRPr>
            </a:lvl5pPr>
            <a:lvl6pPr indent="0" lvl="5" marL="0" marR="0" rtl="0" algn="l">
              <a:spcBef>
                <a:spcPts val="0"/>
              </a:spcBef>
              <a:buNone/>
              <a:defRPr sz="1000">
                <a:solidFill>
                  <a:srgbClr val="0C0C0C"/>
                </a:solidFill>
                <a:latin typeface="Questrial"/>
                <a:ea typeface="Questrial"/>
                <a:cs typeface="Questrial"/>
                <a:sym typeface="Questrial"/>
              </a:defRPr>
            </a:lvl6pPr>
            <a:lvl7pPr indent="0" lvl="6" marL="0" marR="0" rtl="0" algn="l">
              <a:spcBef>
                <a:spcPts val="0"/>
              </a:spcBef>
              <a:buNone/>
              <a:defRPr sz="1000">
                <a:solidFill>
                  <a:srgbClr val="0C0C0C"/>
                </a:solidFill>
                <a:latin typeface="Questrial"/>
                <a:ea typeface="Questrial"/>
                <a:cs typeface="Questrial"/>
                <a:sym typeface="Questrial"/>
              </a:defRPr>
            </a:lvl7pPr>
            <a:lvl8pPr indent="0" lvl="7" marL="0" marR="0" rtl="0" algn="l">
              <a:spcBef>
                <a:spcPts val="0"/>
              </a:spcBef>
              <a:buNone/>
              <a:defRPr sz="1000">
                <a:solidFill>
                  <a:srgbClr val="0C0C0C"/>
                </a:solidFill>
                <a:latin typeface="Questrial"/>
                <a:ea typeface="Questrial"/>
                <a:cs typeface="Questrial"/>
                <a:sym typeface="Questrial"/>
              </a:defRPr>
            </a:lvl8pPr>
            <a:lvl9pPr indent="0" lvl="8" marL="0" marR="0" rtl="0" algn="l">
              <a:spcBef>
                <a:spcPts val="0"/>
              </a:spcBef>
              <a:buNone/>
              <a:defRPr sz="1000">
                <a:solidFill>
                  <a:srgbClr val="0C0C0C"/>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sp>
        <p:nvSpPr>
          <p:cNvPr id="57" name="Shape 5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lstStyle>
            <a:lvl1pPr lvl="0" marR="0" rtl="0" algn="l">
              <a:lnSpc>
                <a:spcPct val="80000"/>
              </a:lnSpc>
              <a:spcBef>
                <a:spcPts val="0"/>
              </a:spcBef>
              <a:spcAft>
                <a:spcPts val="0"/>
              </a:spcAft>
              <a:buClr>
                <a:srgbClr val="0C0C0C"/>
              </a:buClr>
              <a:buSzPts val="5000"/>
              <a:buFont typeface="Questrial"/>
              <a:buNone/>
              <a:defRPr b="0" i="0" sz="5000" u="none" cap="none" strike="noStrik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8" name="Shape 58"/>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59" name="Shape 59"/>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sz="1000" cap="none">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60" name="Shape 60"/>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sz="1000">
                <a:solidFill>
                  <a:srgbClr val="0C0C0C"/>
                </a:solidFill>
                <a:latin typeface="Questrial"/>
                <a:ea typeface="Questrial"/>
                <a:cs typeface="Questrial"/>
                <a:sym typeface="Questrial"/>
              </a:defRPr>
            </a:lvl1pPr>
            <a:lvl2pPr indent="0" lvl="1" marL="0" marR="0" rtl="0" algn="l">
              <a:spcBef>
                <a:spcPts val="0"/>
              </a:spcBef>
              <a:buNone/>
              <a:defRPr sz="1000">
                <a:solidFill>
                  <a:srgbClr val="0C0C0C"/>
                </a:solidFill>
                <a:latin typeface="Questrial"/>
                <a:ea typeface="Questrial"/>
                <a:cs typeface="Questrial"/>
                <a:sym typeface="Questrial"/>
              </a:defRPr>
            </a:lvl2pPr>
            <a:lvl3pPr indent="0" lvl="2" marL="0" marR="0" rtl="0" algn="l">
              <a:spcBef>
                <a:spcPts val="0"/>
              </a:spcBef>
              <a:buNone/>
              <a:defRPr sz="1000">
                <a:solidFill>
                  <a:srgbClr val="0C0C0C"/>
                </a:solidFill>
                <a:latin typeface="Questrial"/>
                <a:ea typeface="Questrial"/>
                <a:cs typeface="Questrial"/>
                <a:sym typeface="Questrial"/>
              </a:defRPr>
            </a:lvl3pPr>
            <a:lvl4pPr indent="0" lvl="3" marL="0" marR="0" rtl="0" algn="l">
              <a:spcBef>
                <a:spcPts val="0"/>
              </a:spcBef>
              <a:buNone/>
              <a:defRPr sz="1000">
                <a:solidFill>
                  <a:srgbClr val="0C0C0C"/>
                </a:solidFill>
                <a:latin typeface="Questrial"/>
                <a:ea typeface="Questrial"/>
                <a:cs typeface="Questrial"/>
                <a:sym typeface="Questrial"/>
              </a:defRPr>
            </a:lvl4pPr>
            <a:lvl5pPr indent="0" lvl="4" marL="0" marR="0" rtl="0" algn="l">
              <a:spcBef>
                <a:spcPts val="0"/>
              </a:spcBef>
              <a:buNone/>
              <a:defRPr sz="1000">
                <a:solidFill>
                  <a:srgbClr val="0C0C0C"/>
                </a:solidFill>
                <a:latin typeface="Questrial"/>
                <a:ea typeface="Questrial"/>
                <a:cs typeface="Questrial"/>
                <a:sym typeface="Questrial"/>
              </a:defRPr>
            </a:lvl5pPr>
            <a:lvl6pPr indent="0" lvl="5" marL="0" marR="0" rtl="0" algn="l">
              <a:spcBef>
                <a:spcPts val="0"/>
              </a:spcBef>
              <a:buNone/>
              <a:defRPr sz="1000">
                <a:solidFill>
                  <a:srgbClr val="0C0C0C"/>
                </a:solidFill>
                <a:latin typeface="Questrial"/>
                <a:ea typeface="Questrial"/>
                <a:cs typeface="Questrial"/>
                <a:sym typeface="Questrial"/>
              </a:defRPr>
            </a:lvl6pPr>
            <a:lvl7pPr indent="0" lvl="6" marL="0" marR="0" rtl="0" algn="l">
              <a:spcBef>
                <a:spcPts val="0"/>
              </a:spcBef>
              <a:buNone/>
              <a:defRPr sz="1000">
                <a:solidFill>
                  <a:srgbClr val="0C0C0C"/>
                </a:solidFill>
                <a:latin typeface="Questrial"/>
                <a:ea typeface="Questrial"/>
                <a:cs typeface="Questrial"/>
                <a:sym typeface="Questrial"/>
              </a:defRPr>
            </a:lvl7pPr>
            <a:lvl8pPr indent="0" lvl="7" marL="0" marR="0" rtl="0" algn="l">
              <a:spcBef>
                <a:spcPts val="0"/>
              </a:spcBef>
              <a:buNone/>
              <a:defRPr sz="1000">
                <a:solidFill>
                  <a:srgbClr val="0C0C0C"/>
                </a:solidFill>
                <a:latin typeface="Questrial"/>
                <a:ea typeface="Questrial"/>
                <a:cs typeface="Questrial"/>
                <a:sym typeface="Questrial"/>
              </a:defRPr>
            </a:lvl8pPr>
            <a:lvl9pPr indent="0" lvl="8" marL="0" marR="0" rtl="0" algn="l">
              <a:spcBef>
                <a:spcPts val="0"/>
              </a:spcBef>
              <a:buNone/>
              <a:defRPr sz="1000">
                <a:solidFill>
                  <a:srgbClr val="0C0C0C"/>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61" name="Shape 61"/>
        <p:cNvGrpSpPr/>
        <p:nvPr/>
      </p:nvGrpSpPr>
      <p:grpSpPr>
        <a:xfrm>
          <a:off x="0" y="0"/>
          <a:ext cx="0" cy="0"/>
          <a:chOff x="0" y="0"/>
          <a:chExt cx="0" cy="0"/>
        </a:xfrm>
      </p:grpSpPr>
      <p:sp>
        <p:nvSpPr>
          <p:cNvPr id="62" name="Shape 62"/>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63" name="Shape 63"/>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sz="1000" cap="none">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64" name="Shape 64"/>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sz="1000">
                <a:solidFill>
                  <a:srgbClr val="0C0C0C"/>
                </a:solidFill>
                <a:latin typeface="Questrial"/>
                <a:ea typeface="Questrial"/>
                <a:cs typeface="Questrial"/>
                <a:sym typeface="Questrial"/>
              </a:defRPr>
            </a:lvl1pPr>
            <a:lvl2pPr indent="0" lvl="1" marL="0" marR="0" rtl="0" algn="l">
              <a:spcBef>
                <a:spcPts val="0"/>
              </a:spcBef>
              <a:buNone/>
              <a:defRPr sz="1000">
                <a:solidFill>
                  <a:srgbClr val="0C0C0C"/>
                </a:solidFill>
                <a:latin typeface="Questrial"/>
                <a:ea typeface="Questrial"/>
                <a:cs typeface="Questrial"/>
                <a:sym typeface="Questrial"/>
              </a:defRPr>
            </a:lvl2pPr>
            <a:lvl3pPr indent="0" lvl="2" marL="0" marR="0" rtl="0" algn="l">
              <a:spcBef>
                <a:spcPts val="0"/>
              </a:spcBef>
              <a:buNone/>
              <a:defRPr sz="1000">
                <a:solidFill>
                  <a:srgbClr val="0C0C0C"/>
                </a:solidFill>
                <a:latin typeface="Questrial"/>
                <a:ea typeface="Questrial"/>
                <a:cs typeface="Questrial"/>
                <a:sym typeface="Questrial"/>
              </a:defRPr>
            </a:lvl3pPr>
            <a:lvl4pPr indent="0" lvl="3" marL="0" marR="0" rtl="0" algn="l">
              <a:spcBef>
                <a:spcPts val="0"/>
              </a:spcBef>
              <a:buNone/>
              <a:defRPr sz="1000">
                <a:solidFill>
                  <a:srgbClr val="0C0C0C"/>
                </a:solidFill>
                <a:latin typeface="Questrial"/>
                <a:ea typeface="Questrial"/>
                <a:cs typeface="Questrial"/>
                <a:sym typeface="Questrial"/>
              </a:defRPr>
            </a:lvl4pPr>
            <a:lvl5pPr indent="0" lvl="4" marL="0" marR="0" rtl="0" algn="l">
              <a:spcBef>
                <a:spcPts val="0"/>
              </a:spcBef>
              <a:buNone/>
              <a:defRPr sz="1000">
                <a:solidFill>
                  <a:srgbClr val="0C0C0C"/>
                </a:solidFill>
                <a:latin typeface="Questrial"/>
                <a:ea typeface="Questrial"/>
                <a:cs typeface="Questrial"/>
                <a:sym typeface="Questrial"/>
              </a:defRPr>
            </a:lvl5pPr>
            <a:lvl6pPr indent="0" lvl="5" marL="0" marR="0" rtl="0" algn="l">
              <a:spcBef>
                <a:spcPts val="0"/>
              </a:spcBef>
              <a:buNone/>
              <a:defRPr sz="1000">
                <a:solidFill>
                  <a:srgbClr val="0C0C0C"/>
                </a:solidFill>
                <a:latin typeface="Questrial"/>
                <a:ea typeface="Questrial"/>
                <a:cs typeface="Questrial"/>
                <a:sym typeface="Questrial"/>
              </a:defRPr>
            </a:lvl6pPr>
            <a:lvl7pPr indent="0" lvl="6" marL="0" marR="0" rtl="0" algn="l">
              <a:spcBef>
                <a:spcPts val="0"/>
              </a:spcBef>
              <a:buNone/>
              <a:defRPr sz="1000">
                <a:solidFill>
                  <a:srgbClr val="0C0C0C"/>
                </a:solidFill>
                <a:latin typeface="Questrial"/>
                <a:ea typeface="Questrial"/>
                <a:cs typeface="Questrial"/>
                <a:sym typeface="Questrial"/>
              </a:defRPr>
            </a:lvl7pPr>
            <a:lvl8pPr indent="0" lvl="7" marL="0" marR="0" rtl="0" algn="l">
              <a:spcBef>
                <a:spcPts val="0"/>
              </a:spcBef>
              <a:buNone/>
              <a:defRPr sz="1000">
                <a:solidFill>
                  <a:srgbClr val="0C0C0C"/>
                </a:solidFill>
                <a:latin typeface="Questrial"/>
                <a:ea typeface="Questrial"/>
                <a:cs typeface="Questrial"/>
                <a:sym typeface="Questrial"/>
              </a:defRPr>
            </a:lvl8pPr>
            <a:lvl9pPr indent="0" lvl="8" marL="0" marR="0" rtl="0" algn="l">
              <a:spcBef>
                <a:spcPts val="0"/>
              </a:spcBef>
              <a:buNone/>
              <a:defRPr sz="1000">
                <a:solidFill>
                  <a:srgbClr val="0C0C0C"/>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5" name="Shape 65"/>
        <p:cNvGrpSpPr/>
        <p:nvPr/>
      </p:nvGrpSpPr>
      <p:grpSpPr>
        <a:xfrm>
          <a:off x="0" y="0"/>
          <a:ext cx="0" cy="0"/>
          <a:chOff x="0" y="0"/>
          <a:chExt cx="0" cy="0"/>
        </a:xfrm>
      </p:grpSpPr>
      <p:sp>
        <p:nvSpPr>
          <p:cNvPr id="66" name="Shape 66"/>
          <p:cNvSpPr txBox="1"/>
          <p:nvPr>
            <p:ph type="title"/>
          </p:nvPr>
        </p:nvSpPr>
        <p:spPr>
          <a:xfrm>
            <a:off x="1024128" y="471509"/>
            <a:ext cx="4389120" cy="1737360"/>
          </a:xfrm>
          <a:prstGeom prst="rect">
            <a:avLst/>
          </a:prstGeom>
          <a:noFill/>
          <a:ln>
            <a:noFill/>
          </a:ln>
        </p:spPr>
        <p:txBody>
          <a:bodyPr anchorCtr="0" anchor="ctr" bIns="45700" lIns="91425" spcFirstLastPara="1" rIns="91425" wrap="square" tIns="45700"/>
          <a:lstStyle>
            <a:lvl1pPr lvl="0" marR="0" rtl="0" algn="l">
              <a:lnSpc>
                <a:spcPct val="80000"/>
              </a:lnSpc>
              <a:spcBef>
                <a:spcPts val="0"/>
              </a:spcBef>
              <a:spcAft>
                <a:spcPts val="0"/>
              </a:spcAft>
              <a:buClr>
                <a:srgbClr val="0C0C0C"/>
              </a:buClr>
              <a:buSzPts val="4000"/>
              <a:buFont typeface="Questrial"/>
              <a:buNone/>
              <a:defRPr b="0" i="0" sz="4000" u="none" cap="none" strike="noStrik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7" name="Shape 67"/>
          <p:cNvSpPr txBox="1"/>
          <p:nvPr>
            <p:ph idx="1" type="body"/>
          </p:nvPr>
        </p:nvSpPr>
        <p:spPr>
          <a:xfrm>
            <a:off x="5715000" y="822960"/>
            <a:ext cx="5678424" cy="5184648"/>
          </a:xfrm>
          <a:prstGeom prst="rect">
            <a:avLst/>
          </a:prstGeom>
          <a:noFill/>
          <a:ln>
            <a:noFill/>
          </a:ln>
        </p:spPr>
        <p:txBody>
          <a:bodyPr anchorCtr="0" anchor="t" bIns="45700" lIns="45700" spcFirstLastPara="1" rIns="45700" wrap="square" tIns="45700"/>
          <a:lstStyle>
            <a:lvl1pPr indent="-381000" lvl="0" marL="457200" marR="0" rtl="0" algn="l">
              <a:lnSpc>
                <a:spcPct val="90000"/>
              </a:lnSpc>
              <a:spcBef>
                <a:spcPts val="1200"/>
              </a:spcBef>
              <a:spcAft>
                <a:spcPts val="0"/>
              </a:spcAft>
              <a:buClr>
                <a:schemeClr val="accent1"/>
              </a:buClr>
              <a:buSzPts val="2400"/>
              <a:buFont typeface="Questrial"/>
              <a:buChar char=" "/>
              <a:defRPr b="0" i="0" sz="2400" u="none" cap="none" strike="noStrike">
                <a:solidFill>
                  <a:schemeClr val="dk1"/>
                </a:solidFill>
                <a:latin typeface="Questrial"/>
                <a:ea typeface="Questrial"/>
                <a:cs typeface="Questrial"/>
                <a:sym typeface="Questrial"/>
              </a:defRPr>
            </a:lvl1pPr>
            <a:lvl2pPr indent="-355600" lvl="1" marL="914400" marR="0" rtl="0" algn="l">
              <a:lnSpc>
                <a:spcPct val="90000"/>
              </a:lnSpc>
              <a:spcBef>
                <a:spcPts val="200"/>
              </a:spcBef>
              <a:spcAft>
                <a:spcPts val="0"/>
              </a:spcAft>
              <a:buClr>
                <a:schemeClr val="accent1"/>
              </a:buClr>
              <a:buSzPts val="2000"/>
              <a:buFont typeface="Noto Sans Symbols"/>
              <a:buChar char="•"/>
              <a:defRPr b="0" i="0" sz="2000" u="none" cap="none" strike="noStrike">
                <a:solidFill>
                  <a:schemeClr val="dk1"/>
                </a:solidFill>
                <a:latin typeface="Questrial"/>
                <a:ea typeface="Questrial"/>
                <a:cs typeface="Questrial"/>
                <a:sym typeface="Questrial"/>
              </a:defRPr>
            </a:lvl2pPr>
            <a:lvl3pPr indent="-330200" lvl="2" marL="1371600" marR="0" rtl="0" algn="l">
              <a:lnSpc>
                <a:spcPct val="90000"/>
              </a:lnSpc>
              <a:spcBef>
                <a:spcPts val="400"/>
              </a:spcBef>
              <a:spcAft>
                <a:spcPts val="0"/>
              </a:spcAft>
              <a:buClr>
                <a:schemeClr val="accent1"/>
              </a:buClr>
              <a:buSzPts val="1600"/>
              <a:buFont typeface="Noto Sans Symbols"/>
              <a:buChar char="•"/>
              <a:defRPr b="0" i="0" sz="1600" u="none" cap="none" strike="noStrike">
                <a:solidFill>
                  <a:schemeClr val="dk1"/>
                </a:solidFill>
                <a:latin typeface="Questrial"/>
                <a:ea typeface="Questrial"/>
                <a:cs typeface="Questrial"/>
                <a:sym typeface="Questrial"/>
              </a:defRPr>
            </a:lvl3pPr>
            <a:lvl4pPr indent="-330200" lvl="3" marL="1828800" marR="0" rtl="0" algn="l">
              <a:lnSpc>
                <a:spcPct val="90000"/>
              </a:lnSpc>
              <a:spcBef>
                <a:spcPts val="400"/>
              </a:spcBef>
              <a:spcAft>
                <a:spcPts val="0"/>
              </a:spcAft>
              <a:buClr>
                <a:schemeClr val="accent1"/>
              </a:buClr>
              <a:buSzPts val="1600"/>
              <a:buFont typeface="Noto Sans Symbols"/>
              <a:buChar char="•"/>
              <a:defRPr b="0" i="0" sz="1600" u="none" cap="none" strike="noStrike">
                <a:solidFill>
                  <a:schemeClr val="dk1"/>
                </a:solidFill>
                <a:latin typeface="Questrial"/>
                <a:ea typeface="Questrial"/>
                <a:cs typeface="Questrial"/>
                <a:sym typeface="Questrial"/>
              </a:defRPr>
            </a:lvl4pPr>
            <a:lvl5pPr indent="-330200" lvl="4" marL="2286000" marR="0" rtl="0" algn="l">
              <a:lnSpc>
                <a:spcPct val="90000"/>
              </a:lnSpc>
              <a:spcBef>
                <a:spcPts val="400"/>
              </a:spcBef>
              <a:spcAft>
                <a:spcPts val="0"/>
              </a:spcAft>
              <a:buClr>
                <a:schemeClr val="accent1"/>
              </a:buClr>
              <a:buSzPts val="1600"/>
              <a:buFont typeface="Noto Sans Symbols"/>
              <a:buChar char="•"/>
              <a:defRPr b="0" i="0" sz="1600" u="none" cap="none" strike="noStrike">
                <a:solidFill>
                  <a:schemeClr val="dk1"/>
                </a:solidFill>
                <a:latin typeface="Questrial"/>
                <a:ea typeface="Questrial"/>
                <a:cs typeface="Questrial"/>
                <a:sym typeface="Questrial"/>
              </a:defRPr>
            </a:lvl5pPr>
            <a:lvl6pPr indent="-330200" lvl="5" marL="2743200" marR="0" rtl="0" algn="l">
              <a:lnSpc>
                <a:spcPct val="90000"/>
              </a:lnSpc>
              <a:spcBef>
                <a:spcPts val="400"/>
              </a:spcBef>
              <a:spcAft>
                <a:spcPts val="0"/>
              </a:spcAft>
              <a:buClr>
                <a:schemeClr val="accent1"/>
              </a:buClr>
              <a:buSzPts val="1600"/>
              <a:buFont typeface="Noto Sans Symbols"/>
              <a:buChar char="•"/>
              <a:defRPr b="0" i="0" sz="1600" u="none" cap="none" strike="noStrike">
                <a:solidFill>
                  <a:schemeClr val="dk1"/>
                </a:solidFill>
                <a:latin typeface="Questrial"/>
                <a:ea typeface="Questrial"/>
                <a:cs typeface="Questrial"/>
                <a:sym typeface="Questrial"/>
              </a:defRPr>
            </a:lvl6pPr>
            <a:lvl7pPr indent="-330200" lvl="6" marL="3200400" marR="0" rtl="0" algn="l">
              <a:lnSpc>
                <a:spcPct val="90000"/>
              </a:lnSpc>
              <a:spcBef>
                <a:spcPts val="400"/>
              </a:spcBef>
              <a:spcAft>
                <a:spcPts val="0"/>
              </a:spcAft>
              <a:buClr>
                <a:schemeClr val="accent1"/>
              </a:buClr>
              <a:buSzPts val="1600"/>
              <a:buFont typeface="Noto Sans Symbols"/>
              <a:buChar char="•"/>
              <a:defRPr b="0" i="0" sz="1600" u="none" cap="none" strike="noStrike">
                <a:solidFill>
                  <a:schemeClr val="dk1"/>
                </a:solidFill>
                <a:latin typeface="Questrial"/>
                <a:ea typeface="Questrial"/>
                <a:cs typeface="Questrial"/>
                <a:sym typeface="Questrial"/>
              </a:defRPr>
            </a:lvl7pPr>
            <a:lvl8pPr indent="-330200" lvl="7" marL="3657600" marR="0" rtl="0" algn="l">
              <a:lnSpc>
                <a:spcPct val="90000"/>
              </a:lnSpc>
              <a:spcBef>
                <a:spcPts val="400"/>
              </a:spcBef>
              <a:spcAft>
                <a:spcPts val="0"/>
              </a:spcAft>
              <a:buClr>
                <a:schemeClr val="accent1"/>
              </a:buClr>
              <a:buSzPts val="1600"/>
              <a:buFont typeface="Noto Sans Symbols"/>
              <a:buChar char="•"/>
              <a:defRPr b="0" i="0" sz="1600" u="none" cap="none" strike="noStrike">
                <a:solidFill>
                  <a:schemeClr val="dk1"/>
                </a:solidFill>
                <a:latin typeface="Questrial"/>
                <a:ea typeface="Questrial"/>
                <a:cs typeface="Questrial"/>
                <a:sym typeface="Questrial"/>
              </a:defRPr>
            </a:lvl8pPr>
            <a:lvl9pPr indent="-330200" lvl="8" marL="4114800" marR="0" rtl="0" algn="l">
              <a:lnSpc>
                <a:spcPct val="90000"/>
              </a:lnSpc>
              <a:spcBef>
                <a:spcPts val="400"/>
              </a:spcBef>
              <a:spcAft>
                <a:spcPts val="400"/>
              </a:spcAft>
              <a:buClr>
                <a:schemeClr val="accent1"/>
              </a:buClr>
              <a:buSzPts val="1600"/>
              <a:buFont typeface="Noto Sans Symbols"/>
              <a:buChar char="•"/>
              <a:defRPr b="0" i="0" sz="1600" u="none" cap="none" strike="noStrike">
                <a:solidFill>
                  <a:schemeClr val="dk1"/>
                </a:solidFill>
                <a:latin typeface="Questrial"/>
                <a:ea typeface="Questrial"/>
                <a:cs typeface="Questrial"/>
                <a:sym typeface="Questrial"/>
              </a:defRPr>
            </a:lvl9pPr>
          </a:lstStyle>
          <a:p/>
        </p:txBody>
      </p:sp>
      <p:sp>
        <p:nvSpPr>
          <p:cNvPr id="68" name="Shape 68"/>
          <p:cNvSpPr txBox="1"/>
          <p:nvPr>
            <p:ph idx="2" type="body"/>
          </p:nvPr>
        </p:nvSpPr>
        <p:spPr>
          <a:xfrm>
            <a:off x="1024128" y="2257506"/>
            <a:ext cx="4389120" cy="3762294"/>
          </a:xfrm>
          <a:prstGeom prst="rect">
            <a:avLst/>
          </a:prstGeom>
          <a:noFill/>
          <a:ln>
            <a:noFill/>
          </a:ln>
        </p:spPr>
        <p:txBody>
          <a:bodyPr anchorCtr="0" anchor="t" bIns="45700" lIns="91425" spcFirstLastPara="1" rIns="91425" wrap="square" tIns="45700"/>
          <a:lstStyle>
            <a:lvl1pPr indent="-228600" lvl="0" marL="457200" marR="0" rtl="0" algn="l">
              <a:lnSpc>
                <a:spcPct val="108000"/>
              </a:lnSpc>
              <a:spcBef>
                <a:spcPts val="600"/>
              </a:spcBef>
              <a:spcAft>
                <a:spcPts val="0"/>
              </a:spcAft>
              <a:buClr>
                <a:schemeClr val="accent1"/>
              </a:buClr>
              <a:buSzPts val="1600"/>
              <a:buFont typeface="Questrial"/>
              <a:buNone/>
              <a:defRPr b="0" i="0" sz="16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200"/>
              </a:spcBef>
              <a:spcAft>
                <a:spcPts val="0"/>
              </a:spcAft>
              <a:buClr>
                <a:schemeClr val="accent1"/>
              </a:buClr>
              <a:buSzPts val="1200"/>
              <a:buFont typeface="Noto Sans Symbols"/>
              <a:buNone/>
              <a:defRPr b="0" i="0" sz="1200" u="none" cap="none" strike="noStrike">
                <a:solidFill>
                  <a:schemeClr val="dk1"/>
                </a:solidFill>
                <a:latin typeface="Questrial"/>
                <a:ea typeface="Questrial"/>
                <a:cs typeface="Questrial"/>
                <a:sym typeface="Questrial"/>
              </a:defRPr>
            </a:lvl2pPr>
            <a:lvl3pPr indent="-228600" lvl="2" marL="1371600" marR="0" rtl="0" algn="l">
              <a:lnSpc>
                <a:spcPct val="90000"/>
              </a:lnSpc>
              <a:spcBef>
                <a:spcPts val="400"/>
              </a:spcBef>
              <a:spcAft>
                <a:spcPts val="0"/>
              </a:spcAft>
              <a:buClr>
                <a:schemeClr val="accent1"/>
              </a:buClr>
              <a:buSzPts val="1000"/>
              <a:buFont typeface="Noto Sans Symbols"/>
              <a:buNone/>
              <a:defRPr b="0" i="0" sz="1000" u="none" cap="none" strike="noStrike">
                <a:solidFill>
                  <a:schemeClr val="dk1"/>
                </a:solidFill>
                <a:latin typeface="Questrial"/>
                <a:ea typeface="Questrial"/>
                <a:cs typeface="Questrial"/>
                <a:sym typeface="Questrial"/>
              </a:defRPr>
            </a:lvl3pPr>
            <a:lvl4pPr indent="-228600" lvl="3" marL="1828800" marR="0" rtl="0" algn="l">
              <a:lnSpc>
                <a:spcPct val="90000"/>
              </a:lnSpc>
              <a:spcBef>
                <a:spcPts val="400"/>
              </a:spcBef>
              <a:spcAft>
                <a:spcPts val="0"/>
              </a:spcAft>
              <a:buClr>
                <a:schemeClr val="accent1"/>
              </a:buClr>
              <a:buSzPts val="900"/>
              <a:buFont typeface="Noto Sans Symbols"/>
              <a:buNone/>
              <a:defRPr b="0" i="0" sz="900" u="none" cap="none" strike="noStrike">
                <a:solidFill>
                  <a:schemeClr val="dk1"/>
                </a:solidFill>
                <a:latin typeface="Questrial"/>
                <a:ea typeface="Questrial"/>
                <a:cs typeface="Questrial"/>
                <a:sym typeface="Questrial"/>
              </a:defRPr>
            </a:lvl4pPr>
            <a:lvl5pPr indent="-228600" lvl="4" marL="2286000" marR="0" rtl="0" algn="l">
              <a:lnSpc>
                <a:spcPct val="90000"/>
              </a:lnSpc>
              <a:spcBef>
                <a:spcPts val="400"/>
              </a:spcBef>
              <a:spcAft>
                <a:spcPts val="0"/>
              </a:spcAft>
              <a:buClr>
                <a:schemeClr val="accent1"/>
              </a:buClr>
              <a:buSzPts val="900"/>
              <a:buFont typeface="Noto Sans Symbols"/>
              <a:buNone/>
              <a:defRPr b="0" i="0" sz="900" u="none" cap="none" strike="noStrike">
                <a:solidFill>
                  <a:schemeClr val="dk1"/>
                </a:solidFill>
                <a:latin typeface="Questrial"/>
                <a:ea typeface="Questrial"/>
                <a:cs typeface="Questrial"/>
                <a:sym typeface="Questrial"/>
              </a:defRPr>
            </a:lvl5pPr>
            <a:lvl6pPr indent="-228600" lvl="5" marL="2743200" marR="0" rtl="0" algn="l">
              <a:lnSpc>
                <a:spcPct val="90000"/>
              </a:lnSpc>
              <a:spcBef>
                <a:spcPts val="400"/>
              </a:spcBef>
              <a:spcAft>
                <a:spcPts val="0"/>
              </a:spcAft>
              <a:buClr>
                <a:schemeClr val="accent1"/>
              </a:buClr>
              <a:buSzPts val="900"/>
              <a:buFont typeface="Noto Sans Symbols"/>
              <a:buNone/>
              <a:defRPr b="0" i="0" sz="900" u="none" cap="none" strike="noStrike">
                <a:solidFill>
                  <a:schemeClr val="dk1"/>
                </a:solidFill>
                <a:latin typeface="Questrial"/>
                <a:ea typeface="Questrial"/>
                <a:cs typeface="Questrial"/>
                <a:sym typeface="Questrial"/>
              </a:defRPr>
            </a:lvl6pPr>
            <a:lvl7pPr indent="-228600" lvl="6" marL="3200400" marR="0" rtl="0" algn="l">
              <a:lnSpc>
                <a:spcPct val="90000"/>
              </a:lnSpc>
              <a:spcBef>
                <a:spcPts val="400"/>
              </a:spcBef>
              <a:spcAft>
                <a:spcPts val="0"/>
              </a:spcAft>
              <a:buClr>
                <a:schemeClr val="accent1"/>
              </a:buClr>
              <a:buSzPts val="900"/>
              <a:buFont typeface="Noto Sans Symbols"/>
              <a:buNone/>
              <a:defRPr b="0" i="0" sz="900" u="none" cap="none" strike="noStrike">
                <a:solidFill>
                  <a:schemeClr val="dk1"/>
                </a:solidFill>
                <a:latin typeface="Questrial"/>
                <a:ea typeface="Questrial"/>
                <a:cs typeface="Questrial"/>
                <a:sym typeface="Questrial"/>
              </a:defRPr>
            </a:lvl7pPr>
            <a:lvl8pPr indent="-228600" lvl="7" marL="3657600" marR="0" rtl="0" algn="l">
              <a:lnSpc>
                <a:spcPct val="90000"/>
              </a:lnSpc>
              <a:spcBef>
                <a:spcPts val="400"/>
              </a:spcBef>
              <a:spcAft>
                <a:spcPts val="0"/>
              </a:spcAft>
              <a:buClr>
                <a:schemeClr val="accent1"/>
              </a:buClr>
              <a:buSzPts val="900"/>
              <a:buFont typeface="Noto Sans Symbols"/>
              <a:buNone/>
              <a:defRPr b="0" i="0" sz="900" u="none" cap="none" strike="noStrike">
                <a:solidFill>
                  <a:schemeClr val="dk1"/>
                </a:solidFill>
                <a:latin typeface="Questrial"/>
                <a:ea typeface="Questrial"/>
                <a:cs typeface="Questrial"/>
                <a:sym typeface="Questrial"/>
              </a:defRPr>
            </a:lvl8pPr>
            <a:lvl9pPr indent="-228600" lvl="8" marL="4114800" marR="0" rtl="0" algn="l">
              <a:lnSpc>
                <a:spcPct val="90000"/>
              </a:lnSpc>
              <a:spcBef>
                <a:spcPts val="400"/>
              </a:spcBef>
              <a:spcAft>
                <a:spcPts val="400"/>
              </a:spcAft>
              <a:buClr>
                <a:schemeClr val="accent1"/>
              </a:buClr>
              <a:buSzPts val="900"/>
              <a:buFont typeface="Noto Sans Symbols"/>
              <a:buNone/>
              <a:defRPr b="0" i="0" sz="900" u="none" cap="none" strike="noStrike">
                <a:solidFill>
                  <a:schemeClr val="dk1"/>
                </a:solidFill>
                <a:latin typeface="Questrial"/>
                <a:ea typeface="Questrial"/>
                <a:cs typeface="Questrial"/>
                <a:sym typeface="Questrial"/>
              </a:defRPr>
            </a:lvl9pPr>
          </a:lstStyle>
          <a:p/>
        </p:txBody>
      </p:sp>
      <p:sp>
        <p:nvSpPr>
          <p:cNvPr id="69" name="Shape 69"/>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70" name="Shape 70"/>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sz="1000" cap="none">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71" name="Shape 71"/>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sz="1000">
                <a:solidFill>
                  <a:srgbClr val="0C0C0C"/>
                </a:solidFill>
                <a:latin typeface="Questrial"/>
                <a:ea typeface="Questrial"/>
                <a:cs typeface="Questrial"/>
                <a:sym typeface="Questrial"/>
              </a:defRPr>
            </a:lvl1pPr>
            <a:lvl2pPr indent="0" lvl="1" marL="0" marR="0" rtl="0" algn="l">
              <a:spcBef>
                <a:spcPts val="0"/>
              </a:spcBef>
              <a:buNone/>
              <a:defRPr sz="1000">
                <a:solidFill>
                  <a:srgbClr val="0C0C0C"/>
                </a:solidFill>
                <a:latin typeface="Questrial"/>
                <a:ea typeface="Questrial"/>
                <a:cs typeface="Questrial"/>
                <a:sym typeface="Questrial"/>
              </a:defRPr>
            </a:lvl2pPr>
            <a:lvl3pPr indent="0" lvl="2" marL="0" marR="0" rtl="0" algn="l">
              <a:spcBef>
                <a:spcPts val="0"/>
              </a:spcBef>
              <a:buNone/>
              <a:defRPr sz="1000">
                <a:solidFill>
                  <a:srgbClr val="0C0C0C"/>
                </a:solidFill>
                <a:latin typeface="Questrial"/>
                <a:ea typeface="Questrial"/>
                <a:cs typeface="Questrial"/>
                <a:sym typeface="Questrial"/>
              </a:defRPr>
            </a:lvl3pPr>
            <a:lvl4pPr indent="0" lvl="3" marL="0" marR="0" rtl="0" algn="l">
              <a:spcBef>
                <a:spcPts val="0"/>
              </a:spcBef>
              <a:buNone/>
              <a:defRPr sz="1000">
                <a:solidFill>
                  <a:srgbClr val="0C0C0C"/>
                </a:solidFill>
                <a:latin typeface="Questrial"/>
                <a:ea typeface="Questrial"/>
                <a:cs typeface="Questrial"/>
                <a:sym typeface="Questrial"/>
              </a:defRPr>
            </a:lvl4pPr>
            <a:lvl5pPr indent="0" lvl="4" marL="0" marR="0" rtl="0" algn="l">
              <a:spcBef>
                <a:spcPts val="0"/>
              </a:spcBef>
              <a:buNone/>
              <a:defRPr sz="1000">
                <a:solidFill>
                  <a:srgbClr val="0C0C0C"/>
                </a:solidFill>
                <a:latin typeface="Questrial"/>
                <a:ea typeface="Questrial"/>
                <a:cs typeface="Questrial"/>
                <a:sym typeface="Questrial"/>
              </a:defRPr>
            </a:lvl5pPr>
            <a:lvl6pPr indent="0" lvl="5" marL="0" marR="0" rtl="0" algn="l">
              <a:spcBef>
                <a:spcPts val="0"/>
              </a:spcBef>
              <a:buNone/>
              <a:defRPr sz="1000">
                <a:solidFill>
                  <a:srgbClr val="0C0C0C"/>
                </a:solidFill>
                <a:latin typeface="Questrial"/>
                <a:ea typeface="Questrial"/>
                <a:cs typeface="Questrial"/>
                <a:sym typeface="Questrial"/>
              </a:defRPr>
            </a:lvl6pPr>
            <a:lvl7pPr indent="0" lvl="6" marL="0" marR="0" rtl="0" algn="l">
              <a:spcBef>
                <a:spcPts val="0"/>
              </a:spcBef>
              <a:buNone/>
              <a:defRPr sz="1000">
                <a:solidFill>
                  <a:srgbClr val="0C0C0C"/>
                </a:solidFill>
                <a:latin typeface="Questrial"/>
                <a:ea typeface="Questrial"/>
                <a:cs typeface="Questrial"/>
                <a:sym typeface="Questrial"/>
              </a:defRPr>
            </a:lvl7pPr>
            <a:lvl8pPr indent="0" lvl="7" marL="0" marR="0" rtl="0" algn="l">
              <a:spcBef>
                <a:spcPts val="0"/>
              </a:spcBef>
              <a:buNone/>
              <a:defRPr sz="1000">
                <a:solidFill>
                  <a:srgbClr val="0C0C0C"/>
                </a:solidFill>
                <a:latin typeface="Questrial"/>
                <a:ea typeface="Questrial"/>
                <a:cs typeface="Questrial"/>
                <a:sym typeface="Questrial"/>
              </a:defRPr>
            </a:lvl8pPr>
            <a:lvl9pPr indent="0" lvl="8" marL="0" marR="0" rtl="0" algn="l">
              <a:spcBef>
                <a:spcPts val="0"/>
              </a:spcBef>
              <a:buNone/>
              <a:defRPr sz="1000">
                <a:solidFill>
                  <a:srgbClr val="0C0C0C"/>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72" name="Shape 72"/>
        <p:cNvGrpSpPr/>
        <p:nvPr/>
      </p:nvGrpSpPr>
      <p:grpSpPr>
        <a:xfrm>
          <a:off x="0" y="0"/>
          <a:ext cx="0" cy="0"/>
          <a:chOff x="0" y="0"/>
          <a:chExt cx="0" cy="0"/>
        </a:xfrm>
      </p:grpSpPr>
      <p:sp>
        <p:nvSpPr>
          <p:cNvPr id="73" name="Shape 73"/>
          <p:cNvSpPr txBox="1"/>
          <p:nvPr>
            <p:ph type="title"/>
          </p:nvPr>
        </p:nvSpPr>
        <p:spPr>
          <a:xfrm>
            <a:off x="457200" y="4960138"/>
            <a:ext cx="7772400" cy="1463040"/>
          </a:xfrm>
          <a:prstGeom prst="rect">
            <a:avLst/>
          </a:prstGeom>
          <a:noFill/>
          <a:ln>
            <a:noFill/>
          </a:ln>
        </p:spPr>
        <p:txBody>
          <a:bodyPr anchorCtr="0" anchor="ctr" bIns="45700" lIns="91425" spcFirstLastPara="1" rIns="91425" wrap="square" tIns="45700"/>
          <a:lstStyle>
            <a:lvl1pPr lvl="0" marR="0" rtl="0" algn="r">
              <a:lnSpc>
                <a:spcPct val="80000"/>
              </a:lnSpc>
              <a:spcBef>
                <a:spcPts val="0"/>
              </a:spcBef>
              <a:spcAft>
                <a:spcPts val="0"/>
              </a:spcAft>
              <a:buClr>
                <a:srgbClr val="0C0C0C"/>
              </a:buClr>
              <a:buSzPts val="5000"/>
              <a:buFont typeface="Questrial"/>
              <a:buNone/>
              <a:defRPr b="0" i="0" sz="5000" u="none" cap="none" strike="noStrik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Shape 74"/>
          <p:cNvSpPr/>
          <p:nvPr>
            <p:ph idx="2" type="pic"/>
          </p:nvPr>
        </p:nvSpPr>
        <p:spPr>
          <a:xfrm>
            <a:off x="0" y="-1"/>
            <a:ext cx="12188952" cy="4572000"/>
          </a:xfrm>
          <a:prstGeom prst="rect">
            <a:avLst/>
          </a:prstGeom>
          <a:solidFill>
            <a:srgbClr val="76CEEF"/>
          </a:solidFill>
          <a:ln>
            <a:noFill/>
          </a:ln>
        </p:spPr>
        <p:txBody>
          <a:bodyPr anchorCtr="0" anchor="t" bIns="45700" lIns="457200" spcFirstLastPara="1" rIns="45700" wrap="square" tIns="365750"/>
          <a:lstStyle>
            <a:lvl1pPr lvl="0" marR="0" rtl="0" algn="l">
              <a:lnSpc>
                <a:spcPct val="90000"/>
              </a:lnSpc>
              <a:spcBef>
                <a:spcPts val="1200"/>
              </a:spcBef>
              <a:spcAft>
                <a:spcPts val="0"/>
              </a:spcAft>
              <a:buClr>
                <a:schemeClr val="accent1"/>
              </a:buClr>
              <a:buSzPts val="3200"/>
              <a:buFont typeface="Questrial"/>
              <a:buNone/>
              <a:defRPr b="0" i="0" sz="3200" u="none" cap="none" strike="noStrike">
                <a:solidFill>
                  <a:schemeClr val="dk1"/>
                </a:solidFill>
                <a:latin typeface="Questrial"/>
                <a:ea typeface="Questrial"/>
                <a:cs typeface="Questrial"/>
                <a:sym typeface="Questrial"/>
              </a:defRPr>
            </a:lvl1pPr>
            <a:lvl2pPr lvl="1" marR="0" rtl="0" algn="l">
              <a:lnSpc>
                <a:spcPct val="90000"/>
              </a:lnSpc>
              <a:spcBef>
                <a:spcPts val="200"/>
              </a:spcBef>
              <a:spcAft>
                <a:spcPts val="0"/>
              </a:spcAft>
              <a:buClr>
                <a:schemeClr val="accent1"/>
              </a:buClr>
              <a:buSzPts val="2800"/>
              <a:buFont typeface="Noto Sans Symbols"/>
              <a:buNone/>
              <a:defRPr b="0" i="0" sz="2800" u="none" cap="none" strike="noStrike">
                <a:solidFill>
                  <a:schemeClr val="dk1"/>
                </a:solidFill>
                <a:latin typeface="Questrial"/>
                <a:ea typeface="Questrial"/>
                <a:cs typeface="Questrial"/>
                <a:sym typeface="Questrial"/>
              </a:defRPr>
            </a:lvl2pPr>
            <a:lvl3pPr lvl="2" marR="0" rtl="0" algn="l">
              <a:lnSpc>
                <a:spcPct val="90000"/>
              </a:lnSpc>
              <a:spcBef>
                <a:spcPts val="400"/>
              </a:spcBef>
              <a:spcAft>
                <a:spcPts val="0"/>
              </a:spcAft>
              <a:buClr>
                <a:schemeClr val="accent1"/>
              </a:buClr>
              <a:buSzPts val="2400"/>
              <a:buFont typeface="Noto Sans Symbols"/>
              <a:buNone/>
              <a:defRPr b="0" i="0" sz="2400" u="none" cap="none" strike="noStrike">
                <a:solidFill>
                  <a:schemeClr val="dk1"/>
                </a:solidFill>
                <a:latin typeface="Questrial"/>
                <a:ea typeface="Questrial"/>
                <a:cs typeface="Questrial"/>
                <a:sym typeface="Questrial"/>
              </a:defRPr>
            </a:lvl3pPr>
            <a:lvl4pPr lvl="3"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Questrial"/>
                <a:ea typeface="Questrial"/>
                <a:cs typeface="Questrial"/>
                <a:sym typeface="Questrial"/>
              </a:defRPr>
            </a:lvl4pPr>
            <a:lvl5pPr lvl="4"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Questrial"/>
                <a:ea typeface="Questrial"/>
                <a:cs typeface="Questrial"/>
                <a:sym typeface="Questrial"/>
              </a:defRPr>
            </a:lvl5pPr>
            <a:lvl6pPr lvl="5"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Questrial"/>
                <a:ea typeface="Questrial"/>
                <a:cs typeface="Questrial"/>
                <a:sym typeface="Questrial"/>
              </a:defRPr>
            </a:lvl6pPr>
            <a:lvl7pPr lvl="6"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Questrial"/>
                <a:ea typeface="Questrial"/>
                <a:cs typeface="Questrial"/>
                <a:sym typeface="Questrial"/>
              </a:defRPr>
            </a:lvl7pPr>
            <a:lvl8pPr lvl="7"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Questrial"/>
                <a:ea typeface="Questrial"/>
                <a:cs typeface="Questrial"/>
                <a:sym typeface="Questrial"/>
              </a:defRPr>
            </a:lvl8pPr>
            <a:lvl9pPr lvl="8" marR="0" rtl="0" algn="l">
              <a:lnSpc>
                <a:spcPct val="90000"/>
              </a:lnSpc>
              <a:spcBef>
                <a:spcPts val="400"/>
              </a:spcBef>
              <a:spcAft>
                <a:spcPts val="400"/>
              </a:spcAft>
              <a:buClr>
                <a:schemeClr val="accent1"/>
              </a:buClr>
              <a:buSzPts val="2000"/>
              <a:buFont typeface="Noto Sans Symbols"/>
              <a:buNone/>
              <a:defRPr b="0" i="0" sz="2000" u="none" cap="none" strike="noStrike">
                <a:solidFill>
                  <a:schemeClr val="dk1"/>
                </a:solidFill>
                <a:latin typeface="Questrial"/>
                <a:ea typeface="Questrial"/>
                <a:cs typeface="Questrial"/>
                <a:sym typeface="Questrial"/>
              </a:defRPr>
            </a:lvl9pPr>
          </a:lstStyle>
          <a:p/>
        </p:txBody>
      </p:sp>
      <p:sp>
        <p:nvSpPr>
          <p:cNvPr id="75" name="Shape 75"/>
          <p:cNvSpPr txBox="1"/>
          <p:nvPr>
            <p:ph idx="1" type="body"/>
          </p:nvPr>
        </p:nvSpPr>
        <p:spPr>
          <a:xfrm>
            <a:off x="8610600" y="4960138"/>
            <a:ext cx="3200400" cy="1463040"/>
          </a:xfrm>
          <a:prstGeom prst="rect">
            <a:avLst/>
          </a:prstGeom>
          <a:noFill/>
          <a:ln>
            <a:noFill/>
          </a:ln>
        </p:spPr>
        <p:txBody>
          <a:bodyPr anchorCtr="0" anchor="ctr" bIns="45700" lIns="91425" spcFirstLastPara="1" rIns="91425" wrap="square" tIns="45700"/>
          <a:lstStyle>
            <a:lvl1pPr indent="-228600" lvl="0" marL="457200" marR="0" rtl="0" algn="l">
              <a:lnSpc>
                <a:spcPct val="100000"/>
              </a:lnSpc>
              <a:spcBef>
                <a:spcPts val="0"/>
              </a:spcBef>
              <a:spcAft>
                <a:spcPts val="0"/>
              </a:spcAft>
              <a:buClr>
                <a:schemeClr val="accent1"/>
              </a:buClr>
              <a:buSzPts val="1800"/>
              <a:buFont typeface="Questrial"/>
              <a:buNone/>
              <a:defRPr b="0" i="0" sz="1800" u="none" cap="none" strike="noStrike">
                <a:solidFill>
                  <a:srgbClr val="0C0C0C"/>
                </a:solidFill>
                <a:latin typeface="Questrial"/>
                <a:ea typeface="Questrial"/>
                <a:cs typeface="Questrial"/>
                <a:sym typeface="Questrial"/>
              </a:defRPr>
            </a:lvl1pPr>
            <a:lvl2pPr indent="-228600" lvl="1" marL="914400" marR="0" rtl="0" algn="l">
              <a:lnSpc>
                <a:spcPct val="90000"/>
              </a:lnSpc>
              <a:spcBef>
                <a:spcPts val="200"/>
              </a:spcBef>
              <a:spcAft>
                <a:spcPts val="0"/>
              </a:spcAft>
              <a:buClr>
                <a:schemeClr val="accent1"/>
              </a:buClr>
              <a:buSzPts val="1400"/>
              <a:buFont typeface="Noto Sans Symbols"/>
              <a:buNone/>
              <a:defRPr b="0" i="0" sz="1400" u="none" cap="none" strike="noStrike">
                <a:solidFill>
                  <a:schemeClr val="dk1"/>
                </a:solidFill>
                <a:latin typeface="Questrial"/>
                <a:ea typeface="Questrial"/>
                <a:cs typeface="Questrial"/>
                <a:sym typeface="Questrial"/>
              </a:defRPr>
            </a:lvl2pPr>
            <a:lvl3pPr indent="-228600" lvl="2" marL="1371600" marR="0" rtl="0" algn="l">
              <a:lnSpc>
                <a:spcPct val="90000"/>
              </a:lnSpc>
              <a:spcBef>
                <a:spcPts val="400"/>
              </a:spcBef>
              <a:spcAft>
                <a:spcPts val="0"/>
              </a:spcAft>
              <a:buClr>
                <a:schemeClr val="accent1"/>
              </a:buClr>
              <a:buSzPts val="1200"/>
              <a:buFont typeface="Noto Sans Symbols"/>
              <a:buNone/>
              <a:defRPr b="0" i="0" sz="1200" u="none" cap="none" strike="noStrike">
                <a:solidFill>
                  <a:schemeClr val="dk1"/>
                </a:solidFill>
                <a:latin typeface="Questrial"/>
                <a:ea typeface="Questrial"/>
                <a:cs typeface="Questrial"/>
                <a:sym typeface="Questrial"/>
              </a:defRPr>
            </a:lvl3pPr>
            <a:lvl4pPr indent="-228600" lvl="3" marL="1828800" marR="0" rtl="0" algn="l">
              <a:lnSpc>
                <a:spcPct val="90000"/>
              </a:lnSpc>
              <a:spcBef>
                <a:spcPts val="400"/>
              </a:spcBef>
              <a:spcAft>
                <a:spcPts val="0"/>
              </a:spcAft>
              <a:buClr>
                <a:schemeClr val="accent1"/>
              </a:buClr>
              <a:buSzPts val="1000"/>
              <a:buFont typeface="Noto Sans Symbols"/>
              <a:buNone/>
              <a:defRPr b="0" i="0" sz="1000" u="none" cap="none" strike="noStrike">
                <a:solidFill>
                  <a:schemeClr val="dk1"/>
                </a:solidFill>
                <a:latin typeface="Questrial"/>
                <a:ea typeface="Questrial"/>
                <a:cs typeface="Questrial"/>
                <a:sym typeface="Questrial"/>
              </a:defRPr>
            </a:lvl4pPr>
            <a:lvl5pPr indent="-228600" lvl="4" marL="2286000" marR="0" rtl="0" algn="l">
              <a:lnSpc>
                <a:spcPct val="90000"/>
              </a:lnSpc>
              <a:spcBef>
                <a:spcPts val="400"/>
              </a:spcBef>
              <a:spcAft>
                <a:spcPts val="0"/>
              </a:spcAft>
              <a:buClr>
                <a:schemeClr val="accent1"/>
              </a:buClr>
              <a:buSzPts val="1000"/>
              <a:buFont typeface="Noto Sans Symbols"/>
              <a:buNone/>
              <a:defRPr b="0" i="0" sz="1000" u="none" cap="none" strike="noStrike">
                <a:solidFill>
                  <a:schemeClr val="dk1"/>
                </a:solidFill>
                <a:latin typeface="Questrial"/>
                <a:ea typeface="Questrial"/>
                <a:cs typeface="Questrial"/>
                <a:sym typeface="Questrial"/>
              </a:defRPr>
            </a:lvl5pPr>
            <a:lvl6pPr indent="-228600" lvl="5" marL="2743200" marR="0" rtl="0" algn="l">
              <a:lnSpc>
                <a:spcPct val="90000"/>
              </a:lnSpc>
              <a:spcBef>
                <a:spcPts val="400"/>
              </a:spcBef>
              <a:spcAft>
                <a:spcPts val="0"/>
              </a:spcAft>
              <a:buClr>
                <a:schemeClr val="accent1"/>
              </a:buClr>
              <a:buSzPts val="1000"/>
              <a:buFont typeface="Noto Sans Symbols"/>
              <a:buNone/>
              <a:defRPr b="0" i="0" sz="1000" u="none" cap="none" strike="noStrike">
                <a:solidFill>
                  <a:schemeClr val="dk1"/>
                </a:solidFill>
                <a:latin typeface="Questrial"/>
                <a:ea typeface="Questrial"/>
                <a:cs typeface="Questrial"/>
                <a:sym typeface="Questrial"/>
              </a:defRPr>
            </a:lvl6pPr>
            <a:lvl7pPr indent="-228600" lvl="6" marL="3200400" marR="0" rtl="0" algn="l">
              <a:lnSpc>
                <a:spcPct val="90000"/>
              </a:lnSpc>
              <a:spcBef>
                <a:spcPts val="400"/>
              </a:spcBef>
              <a:spcAft>
                <a:spcPts val="0"/>
              </a:spcAft>
              <a:buClr>
                <a:schemeClr val="accent1"/>
              </a:buClr>
              <a:buSzPts val="1000"/>
              <a:buFont typeface="Noto Sans Symbols"/>
              <a:buNone/>
              <a:defRPr b="0" i="0" sz="1000" u="none" cap="none" strike="noStrike">
                <a:solidFill>
                  <a:schemeClr val="dk1"/>
                </a:solidFill>
                <a:latin typeface="Questrial"/>
                <a:ea typeface="Questrial"/>
                <a:cs typeface="Questrial"/>
                <a:sym typeface="Questrial"/>
              </a:defRPr>
            </a:lvl7pPr>
            <a:lvl8pPr indent="-228600" lvl="7" marL="3657600" marR="0" rtl="0" algn="l">
              <a:lnSpc>
                <a:spcPct val="90000"/>
              </a:lnSpc>
              <a:spcBef>
                <a:spcPts val="400"/>
              </a:spcBef>
              <a:spcAft>
                <a:spcPts val="0"/>
              </a:spcAft>
              <a:buClr>
                <a:schemeClr val="accent1"/>
              </a:buClr>
              <a:buSzPts val="1000"/>
              <a:buFont typeface="Noto Sans Symbols"/>
              <a:buNone/>
              <a:defRPr b="0" i="0" sz="1000" u="none" cap="none" strike="noStrike">
                <a:solidFill>
                  <a:schemeClr val="dk1"/>
                </a:solidFill>
                <a:latin typeface="Questrial"/>
                <a:ea typeface="Questrial"/>
                <a:cs typeface="Questrial"/>
                <a:sym typeface="Questrial"/>
              </a:defRPr>
            </a:lvl8pPr>
            <a:lvl9pPr indent="-228600" lvl="8" marL="4114800" marR="0" rtl="0" algn="l">
              <a:lnSpc>
                <a:spcPct val="90000"/>
              </a:lnSpc>
              <a:spcBef>
                <a:spcPts val="400"/>
              </a:spcBef>
              <a:spcAft>
                <a:spcPts val="400"/>
              </a:spcAft>
              <a:buClr>
                <a:schemeClr val="accent1"/>
              </a:buClr>
              <a:buSzPts val="1000"/>
              <a:buFont typeface="Noto Sans Symbols"/>
              <a:buNone/>
              <a:defRPr b="0" i="0" sz="1000" u="none" cap="none" strike="noStrike">
                <a:solidFill>
                  <a:schemeClr val="dk1"/>
                </a:solidFill>
                <a:latin typeface="Questrial"/>
                <a:ea typeface="Questrial"/>
                <a:cs typeface="Questrial"/>
                <a:sym typeface="Questrial"/>
              </a:defRPr>
            </a:lvl9pPr>
          </a:lstStyle>
          <a:p/>
        </p:txBody>
      </p:sp>
      <p:sp>
        <p:nvSpPr>
          <p:cNvPr id="76" name="Shape 76"/>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77" name="Shape 77"/>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sz="1000" cap="none">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78" name="Shape 78"/>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sz="1000">
                <a:solidFill>
                  <a:srgbClr val="0C0C0C"/>
                </a:solidFill>
                <a:latin typeface="Questrial"/>
                <a:ea typeface="Questrial"/>
                <a:cs typeface="Questrial"/>
                <a:sym typeface="Questrial"/>
              </a:defRPr>
            </a:lvl1pPr>
            <a:lvl2pPr indent="0" lvl="1" marL="0" marR="0" rtl="0" algn="l">
              <a:spcBef>
                <a:spcPts val="0"/>
              </a:spcBef>
              <a:buNone/>
              <a:defRPr sz="1000">
                <a:solidFill>
                  <a:srgbClr val="0C0C0C"/>
                </a:solidFill>
                <a:latin typeface="Questrial"/>
                <a:ea typeface="Questrial"/>
                <a:cs typeface="Questrial"/>
                <a:sym typeface="Questrial"/>
              </a:defRPr>
            </a:lvl2pPr>
            <a:lvl3pPr indent="0" lvl="2" marL="0" marR="0" rtl="0" algn="l">
              <a:spcBef>
                <a:spcPts val="0"/>
              </a:spcBef>
              <a:buNone/>
              <a:defRPr sz="1000">
                <a:solidFill>
                  <a:srgbClr val="0C0C0C"/>
                </a:solidFill>
                <a:latin typeface="Questrial"/>
                <a:ea typeface="Questrial"/>
                <a:cs typeface="Questrial"/>
                <a:sym typeface="Questrial"/>
              </a:defRPr>
            </a:lvl3pPr>
            <a:lvl4pPr indent="0" lvl="3" marL="0" marR="0" rtl="0" algn="l">
              <a:spcBef>
                <a:spcPts val="0"/>
              </a:spcBef>
              <a:buNone/>
              <a:defRPr sz="1000">
                <a:solidFill>
                  <a:srgbClr val="0C0C0C"/>
                </a:solidFill>
                <a:latin typeface="Questrial"/>
                <a:ea typeface="Questrial"/>
                <a:cs typeface="Questrial"/>
                <a:sym typeface="Questrial"/>
              </a:defRPr>
            </a:lvl4pPr>
            <a:lvl5pPr indent="0" lvl="4" marL="0" marR="0" rtl="0" algn="l">
              <a:spcBef>
                <a:spcPts val="0"/>
              </a:spcBef>
              <a:buNone/>
              <a:defRPr sz="1000">
                <a:solidFill>
                  <a:srgbClr val="0C0C0C"/>
                </a:solidFill>
                <a:latin typeface="Questrial"/>
                <a:ea typeface="Questrial"/>
                <a:cs typeface="Questrial"/>
                <a:sym typeface="Questrial"/>
              </a:defRPr>
            </a:lvl5pPr>
            <a:lvl6pPr indent="0" lvl="5" marL="0" marR="0" rtl="0" algn="l">
              <a:spcBef>
                <a:spcPts val="0"/>
              </a:spcBef>
              <a:buNone/>
              <a:defRPr sz="1000">
                <a:solidFill>
                  <a:srgbClr val="0C0C0C"/>
                </a:solidFill>
                <a:latin typeface="Questrial"/>
                <a:ea typeface="Questrial"/>
                <a:cs typeface="Questrial"/>
                <a:sym typeface="Questrial"/>
              </a:defRPr>
            </a:lvl6pPr>
            <a:lvl7pPr indent="0" lvl="6" marL="0" marR="0" rtl="0" algn="l">
              <a:spcBef>
                <a:spcPts val="0"/>
              </a:spcBef>
              <a:buNone/>
              <a:defRPr sz="1000">
                <a:solidFill>
                  <a:srgbClr val="0C0C0C"/>
                </a:solidFill>
                <a:latin typeface="Questrial"/>
                <a:ea typeface="Questrial"/>
                <a:cs typeface="Questrial"/>
                <a:sym typeface="Questrial"/>
              </a:defRPr>
            </a:lvl7pPr>
            <a:lvl8pPr indent="0" lvl="7" marL="0" marR="0" rtl="0" algn="l">
              <a:spcBef>
                <a:spcPts val="0"/>
              </a:spcBef>
              <a:buNone/>
              <a:defRPr sz="1000">
                <a:solidFill>
                  <a:srgbClr val="0C0C0C"/>
                </a:solidFill>
                <a:latin typeface="Questrial"/>
                <a:ea typeface="Questrial"/>
                <a:cs typeface="Questrial"/>
                <a:sym typeface="Questrial"/>
              </a:defRPr>
            </a:lvl8pPr>
            <a:lvl9pPr indent="0" lvl="8" marL="0" marR="0" rtl="0" algn="l">
              <a:spcBef>
                <a:spcPts val="0"/>
              </a:spcBef>
              <a:buNone/>
              <a:defRPr sz="1000">
                <a:solidFill>
                  <a:srgbClr val="0C0C0C"/>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cxnSp>
        <p:nvCxnSpPr>
          <p:cNvPr id="79" name="Shape 79"/>
          <p:cNvCxnSpPr/>
          <p:nvPr/>
        </p:nvCxnSpPr>
        <p:spPr>
          <a:xfrm rot="10800000">
            <a:off x="8386843" y="5264106"/>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lstStyle>
            <a:lvl1pPr lvl="0" marR="0" rtl="0" algn="l">
              <a:lnSpc>
                <a:spcPct val="80000"/>
              </a:lnSpc>
              <a:spcBef>
                <a:spcPts val="0"/>
              </a:spcBef>
              <a:spcAft>
                <a:spcPts val="0"/>
              </a:spcAft>
              <a:buClr>
                <a:srgbClr val="0C0C0C"/>
              </a:buClr>
              <a:buSzPts val="5000"/>
              <a:buFont typeface="Questrial"/>
              <a:buNone/>
              <a:defRPr b="0" i="0" sz="5000" u="none" cap="none" strike="noStrik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Shape 11"/>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lstStyle>
            <a:lvl1pPr indent="-368300" lvl="0" marL="457200" marR="0" rtl="0" algn="l">
              <a:lnSpc>
                <a:spcPct val="90000"/>
              </a:lnSpc>
              <a:spcBef>
                <a:spcPts val="1200"/>
              </a:spcBef>
              <a:spcAft>
                <a:spcPts val="0"/>
              </a:spcAft>
              <a:buClr>
                <a:schemeClr val="accent1"/>
              </a:buClr>
              <a:buSzPts val="2200"/>
              <a:buFont typeface="Questrial"/>
              <a:buChar char=" "/>
              <a:defRPr b="0" i="0" sz="2200" u="none" cap="none" strike="noStrike">
                <a:solidFill>
                  <a:schemeClr val="dk1"/>
                </a:solidFill>
                <a:latin typeface="Questrial"/>
                <a:ea typeface="Questrial"/>
                <a:cs typeface="Questrial"/>
                <a:sym typeface="Quest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Questrial"/>
                <a:ea typeface="Questrial"/>
                <a:cs typeface="Questrial"/>
                <a:sym typeface="Quest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9pPr>
          </a:lstStyle>
          <a:p/>
        </p:txBody>
      </p:sp>
      <p:sp>
        <p:nvSpPr>
          <p:cNvPr id="12" name="Shape 12"/>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3" name="Shape 13"/>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4" name="Shape 14"/>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000" u="none" cap="none" strike="noStrike">
                <a:solidFill>
                  <a:srgbClr val="0C0C0C"/>
                </a:solidFill>
                <a:latin typeface="Questrial"/>
                <a:ea typeface="Questrial"/>
                <a:cs typeface="Questrial"/>
                <a:sym typeface="Questrial"/>
              </a:defRPr>
            </a:lvl1pPr>
            <a:lvl2pPr indent="0" lvl="1" marL="0" marR="0" rtl="0" algn="l">
              <a:spcBef>
                <a:spcPts val="0"/>
              </a:spcBef>
              <a:buNone/>
              <a:defRPr b="0" i="0" sz="1000" u="none" cap="none" strike="noStrike">
                <a:solidFill>
                  <a:srgbClr val="0C0C0C"/>
                </a:solidFill>
                <a:latin typeface="Questrial"/>
                <a:ea typeface="Questrial"/>
                <a:cs typeface="Questrial"/>
                <a:sym typeface="Questrial"/>
              </a:defRPr>
            </a:lvl2pPr>
            <a:lvl3pPr indent="0" lvl="2" marL="0" marR="0" rtl="0" algn="l">
              <a:spcBef>
                <a:spcPts val="0"/>
              </a:spcBef>
              <a:buNone/>
              <a:defRPr b="0" i="0" sz="1000" u="none" cap="none" strike="noStrike">
                <a:solidFill>
                  <a:srgbClr val="0C0C0C"/>
                </a:solidFill>
                <a:latin typeface="Questrial"/>
                <a:ea typeface="Questrial"/>
                <a:cs typeface="Questrial"/>
                <a:sym typeface="Questrial"/>
              </a:defRPr>
            </a:lvl3pPr>
            <a:lvl4pPr indent="0" lvl="3" marL="0" marR="0" rtl="0" algn="l">
              <a:spcBef>
                <a:spcPts val="0"/>
              </a:spcBef>
              <a:buNone/>
              <a:defRPr b="0" i="0" sz="1000" u="none" cap="none" strike="noStrike">
                <a:solidFill>
                  <a:srgbClr val="0C0C0C"/>
                </a:solidFill>
                <a:latin typeface="Questrial"/>
                <a:ea typeface="Questrial"/>
                <a:cs typeface="Questrial"/>
                <a:sym typeface="Questrial"/>
              </a:defRPr>
            </a:lvl4pPr>
            <a:lvl5pPr indent="0" lvl="4" marL="0" marR="0" rtl="0" algn="l">
              <a:spcBef>
                <a:spcPts val="0"/>
              </a:spcBef>
              <a:buNone/>
              <a:defRPr b="0" i="0" sz="1000" u="none" cap="none" strike="noStrike">
                <a:solidFill>
                  <a:srgbClr val="0C0C0C"/>
                </a:solidFill>
                <a:latin typeface="Questrial"/>
                <a:ea typeface="Questrial"/>
                <a:cs typeface="Questrial"/>
                <a:sym typeface="Questrial"/>
              </a:defRPr>
            </a:lvl5pPr>
            <a:lvl6pPr indent="0" lvl="5" marL="0" marR="0" rtl="0" algn="l">
              <a:spcBef>
                <a:spcPts val="0"/>
              </a:spcBef>
              <a:buNone/>
              <a:defRPr b="0" i="0" sz="1000" u="none" cap="none" strike="noStrike">
                <a:solidFill>
                  <a:srgbClr val="0C0C0C"/>
                </a:solidFill>
                <a:latin typeface="Questrial"/>
                <a:ea typeface="Questrial"/>
                <a:cs typeface="Questrial"/>
                <a:sym typeface="Questrial"/>
              </a:defRPr>
            </a:lvl6pPr>
            <a:lvl7pPr indent="0" lvl="6" marL="0" marR="0" rtl="0" algn="l">
              <a:spcBef>
                <a:spcPts val="0"/>
              </a:spcBef>
              <a:buNone/>
              <a:defRPr b="0" i="0" sz="1000" u="none" cap="none" strike="noStrike">
                <a:solidFill>
                  <a:srgbClr val="0C0C0C"/>
                </a:solidFill>
                <a:latin typeface="Questrial"/>
                <a:ea typeface="Questrial"/>
                <a:cs typeface="Questrial"/>
                <a:sym typeface="Questrial"/>
              </a:defRPr>
            </a:lvl7pPr>
            <a:lvl8pPr indent="0" lvl="7" marL="0" marR="0" rtl="0" algn="l">
              <a:spcBef>
                <a:spcPts val="0"/>
              </a:spcBef>
              <a:buNone/>
              <a:defRPr b="0" i="0" sz="1000" u="none" cap="none" strike="noStrike">
                <a:solidFill>
                  <a:srgbClr val="0C0C0C"/>
                </a:solidFill>
                <a:latin typeface="Questrial"/>
                <a:ea typeface="Questrial"/>
                <a:cs typeface="Questrial"/>
                <a:sym typeface="Questrial"/>
              </a:defRPr>
            </a:lvl8pPr>
            <a:lvl9pPr indent="0" lvl="8" marL="0" marR="0" rtl="0" algn="l">
              <a:spcBef>
                <a:spcPts val="0"/>
              </a:spcBef>
              <a:buNone/>
              <a:defRPr b="0" i="0" sz="1000" u="none" cap="none" strike="noStrike">
                <a:solidFill>
                  <a:srgbClr val="0C0C0C"/>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cxnSp>
        <p:nvCxnSpPr>
          <p:cNvPr id="15" name="Shape 15"/>
          <p:cNvCxnSpPr/>
          <p:nvPr/>
        </p:nvCxnSpPr>
        <p:spPr>
          <a:xfrm rot="10800000">
            <a:off x="762000" y="826324"/>
            <a:ext cx="0" cy="914400"/>
          </a:xfrm>
          <a:prstGeom prst="straightConnector1">
            <a:avLst/>
          </a:prstGeom>
          <a:noFill/>
          <a:ln cap="flat" cmpd="sng" w="19050">
            <a:solidFill>
              <a:schemeClr val="accen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drive.google.com/drive/folders/1iZrDO7mlWUJtmgMWX4Qe3oAMiALkJrfz"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github.com/mon95/Sign-Language-and-Static-gesture-recognition-using-sklearn/blob/master/Dataset.zi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ctrTitle"/>
          </p:nvPr>
        </p:nvSpPr>
        <p:spPr>
          <a:xfrm>
            <a:off x="457200" y="4960137"/>
            <a:ext cx="7772400" cy="1463040"/>
          </a:xfrm>
          <a:prstGeom prst="rect">
            <a:avLst/>
          </a:prstGeom>
          <a:noFill/>
          <a:ln>
            <a:noFill/>
          </a:ln>
        </p:spPr>
        <p:txBody>
          <a:bodyPr anchorCtr="0" anchor="ctr" bIns="45700" lIns="91425" spcFirstLastPara="1" rIns="91425" wrap="square" tIns="45700">
            <a:noAutofit/>
          </a:bodyPr>
          <a:lstStyle/>
          <a:p>
            <a:pPr indent="0" lvl="0" marL="0" marR="0" rtl="0" algn="r">
              <a:lnSpc>
                <a:spcPct val="80000"/>
              </a:lnSpc>
              <a:spcBef>
                <a:spcPts val="0"/>
              </a:spcBef>
              <a:spcAft>
                <a:spcPts val="0"/>
              </a:spcAft>
              <a:buClr>
                <a:srgbClr val="0C0C0C"/>
              </a:buClr>
              <a:buSzPts val="5000"/>
              <a:buFont typeface="Questrial"/>
              <a:buNone/>
            </a:pPr>
            <a:r>
              <a:rPr lang="en-US" sz="4800"/>
              <a:t>Sign Language Recognition and Translation</a:t>
            </a:r>
            <a:endParaRPr b="0" i="0" sz="4800" u="none" cap="none" strike="noStrike">
              <a:solidFill>
                <a:srgbClr val="0C0C0C"/>
              </a:solidFill>
              <a:latin typeface="Questrial"/>
              <a:ea typeface="Questrial"/>
              <a:cs typeface="Questrial"/>
              <a:sym typeface="Questrial"/>
            </a:endParaRPr>
          </a:p>
        </p:txBody>
      </p:sp>
      <p:sp>
        <p:nvSpPr>
          <p:cNvPr id="98" name="Shape 98"/>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800"/>
              <a:buFont typeface="Questrial"/>
              <a:buNone/>
            </a:pPr>
            <a:r>
              <a:rPr lang="en-US"/>
              <a:t>01FB15ECS285</a:t>
            </a:r>
            <a:endParaRPr/>
          </a:p>
          <a:p>
            <a:pPr indent="0" lvl="0" marL="0" marR="0" rtl="0" algn="l">
              <a:lnSpc>
                <a:spcPct val="100000"/>
              </a:lnSpc>
              <a:spcBef>
                <a:spcPts val="200"/>
              </a:spcBef>
              <a:spcAft>
                <a:spcPts val="0"/>
              </a:spcAft>
              <a:buClr>
                <a:schemeClr val="accent1"/>
              </a:buClr>
              <a:buSzPts val="1800"/>
              <a:buFont typeface="Questrial"/>
              <a:buNone/>
            </a:pPr>
            <a:r>
              <a:rPr lang="en-US"/>
              <a:t>01FB15ECS291</a:t>
            </a:r>
            <a:endParaRPr/>
          </a:p>
          <a:p>
            <a:pPr indent="0" lvl="0" marL="0" marR="0" rtl="0" algn="l">
              <a:lnSpc>
                <a:spcPct val="100000"/>
              </a:lnSpc>
              <a:spcBef>
                <a:spcPts val="200"/>
              </a:spcBef>
              <a:spcAft>
                <a:spcPts val="0"/>
              </a:spcAft>
              <a:buClr>
                <a:schemeClr val="accent1"/>
              </a:buClr>
              <a:buSzPts val="1800"/>
              <a:buFont typeface="Questrial"/>
              <a:buNone/>
            </a:pPr>
            <a:r>
              <a:t/>
            </a:r>
            <a:endParaRPr/>
          </a:p>
          <a:p>
            <a:pPr indent="0" lvl="0" marL="0" marR="0" rtl="0" algn="l">
              <a:lnSpc>
                <a:spcPct val="100000"/>
              </a:lnSpc>
              <a:spcBef>
                <a:spcPts val="200"/>
              </a:spcBef>
              <a:spcAft>
                <a:spcPts val="0"/>
              </a:spcAft>
              <a:buClr>
                <a:schemeClr val="accent1"/>
              </a:buClr>
              <a:buSzPts val="1800"/>
              <a:buFont typeface="Questrial"/>
              <a:buNone/>
            </a:pPr>
            <a:r>
              <a:rPr b="0" i="0" lang="en-US" sz="1800" u="none" cap="none" strike="noStrike">
                <a:solidFill>
                  <a:srgbClr val="0C0C0C"/>
                </a:solidFill>
                <a:latin typeface="Questrial"/>
                <a:ea typeface="Questrial"/>
                <a:cs typeface="Questrial"/>
                <a:sym typeface="Questrial"/>
              </a:rPr>
              <a:t>UE15CS333  project submission</a:t>
            </a:r>
            <a:endParaRPr b="0" i="0" sz="1800" u="none" cap="none" strike="noStrike">
              <a:solidFill>
                <a:srgbClr val="0C0C0C"/>
              </a:solidFill>
              <a:latin typeface="Questrial"/>
              <a:ea typeface="Questrial"/>
              <a:cs typeface="Questrial"/>
              <a:sym typeface="Quest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0C0C0C"/>
              </a:buClr>
              <a:buSzPts val="5000"/>
              <a:buFont typeface="Questrial"/>
              <a:buNone/>
            </a:pPr>
            <a:r>
              <a:rPr b="0" i="0" lang="en-US" sz="5000" u="none" cap="none" strike="noStrike">
                <a:solidFill>
                  <a:srgbClr val="0C0C0C"/>
                </a:solidFill>
                <a:latin typeface="Questrial"/>
                <a:ea typeface="Questrial"/>
                <a:cs typeface="Questrial"/>
                <a:sym typeface="Questrial"/>
              </a:rPr>
              <a:t>OUR GOING FORWARD PLAN (OPTIONAL) </a:t>
            </a:r>
            <a:endParaRPr b="0" i="0" sz="5000" u="none" cap="none" strike="noStrike">
              <a:solidFill>
                <a:srgbClr val="0C0C0C"/>
              </a:solidFill>
              <a:latin typeface="Questrial"/>
              <a:ea typeface="Questrial"/>
              <a:cs typeface="Questrial"/>
              <a:sym typeface="Questrial"/>
            </a:endParaRPr>
          </a:p>
        </p:txBody>
      </p:sp>
      <p:sp>
        <p:nvSpPr>
          <p:cNvPr id="184" name="Shape 184"/>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Autofit/>
          </a:bodyPr>
          <a:lstStyle/>
          <a:p>
            <a:pPr indent="-457200" lvl="0" marL="457200" marR="0" rtl="0" algn="l">
              <a:lnSpc>
                <a:spcPct val="90000"/>
              </a:lnSpc>
              <a:spcBef>
                <a:spcPts val="0"/>
              </a:spcBef>
              <a:spcAft>
                <a:spcPts val="0"/>
              </a:spcAft>
              <a:buClr>
                <a:schemeClr val="accent1"/>
              </a:buClr>
              <a:buSzPts val="2800"/>
              <a:buFont typeface="Questrial"/>
              <a:buAutoNum type="arabicPeriod"/>
            </a:pPr>
            <a:r>
              <a:rPr b="0" i="0" lang="en-US" sz="2800" u="none" cap="none" strike="noStrike">
                <a:solidFill>
                  <a:schemeClr val="dk1"/>
                </a:solidFill>
                <a:latin typeface="Questrial"/>
                <a:ea typeface="Questrial"/>
                <a:cs typeface="Questrial"/>
                <a:sym typeface="Questrial"/>
              </a:rPr>
              <a:t>Step 1 : Making </a:t>
            </a:r>
            <a:r>
              <a:rPr lang="en-US" sz="2800"/>
              <a:t>the word lookup incase of mismatch more efficient</a:t>
            </a:r>
            <a:endParaRPr b="0" i="0" sz="2800" u="none" cap="none" strike="noStrike">
              <a:solidFill>
                <a:schemeClr val="dk1"/>
              </a:solidFill>
              <a:latin typeface="Questrial"/>
              <a:ea typeface="Questrial"/>
              <a:cs typeface="Questrial"/>
              <a:sym typeface="Questrial"/>
            </a:endParaRPr>
          </a:p>
          <a:p>
            <a:pPr indent="-457200" lvl="0" marL="457200" marR="0" rtl="0" algn="l">
              <a:lnSpc>
                <a:spcPct val="90000"/>
              </a:lnSpc>
              <a:spcBef>
                <a:spcPts val="1400"/>
              </a:spcBef>
              <a:spcAft>
                <a:spcPts val="0"/>
              </a:spcAft>
              <a:buClr>
                <a:schemeClr val="accent1"/>
              </a:buClr>
              <a:buSzPts val="2800"/>
              <a:buFont typeface="Questrial"/>
              <a:buAutoNum type="arabicPeriod"/>
            </a:pPr>
            <a:r>
              <a:rPr b="0" i="0" lang="en-US" sz="2800" u="none" cap="none" strike="noStrike">
                <a:solidFill>
                  <a:schemeClr val="dk1"/>
                </a:solidFill>
                <a:latin typeface="Questrial"/>
                <a:ea typeface="Questrial"/>
                <a:cs typeface="Questrial"/>
                <a:sym typeface="Questrial"/>
              </a:rPr>
              <a:t>Step 2 : Obtaining </a:t>
            </a:r>
            <a:r>
              <a:rPr lang="en-US" sz="2800"/>
              <a:t>video dataset of gestures representing phrases with body language and facial expressions</a:t>
            </a:r>
            <a:endParaRPr b="0" i="0" sz="2800" u="none" cap="none" strike="noStrike">
              <a:solidFill>
                <a:schemeClr val="dk1"/>
              </a:solidFill>
              <a:latin typeface="Questrial"/>
              <a:ea typeface="Questrial"/>
              <a:cs typeface="Questrial"/>
              <a:sym typeface="Questrial"/>
            </a:endParaRPr>
          </a:p>
          <a:p>
            <a:pPr indent="-457200" lvl="0" marL="457200" marR="0" rtl="0" algn="l">
              <a:lnSpc>
                <a:spcPct val="90000"/>
              </a:lnSpc>
              <a:spcBef>
                <a:spcPts val="1400"/>
              </a:spcBef>
              <a:spcAft>
                <a:spcPts val="0"/>
              </a:spcAft>
              <a:buClr>
                <a:schemeClr val="accent1"/>
              </a:buClr>
              <a:buSzPts val="2800"/>
              <a:buFont typeface="Questrial"/>
              <a:buAutoNum type="arabicPeriod"/>
            </a:pPr>
            <a:r>
              <a:rPr b="0" i="0" lang="en-US" sz="2800" u="none" cap="none" strike="noStrike">
                <a:solidFill>
                  <a:schemeClr val="dk1"/>
                </a:solidFill>
                <a:latin typeface="Questrial"/>
                <a:ea typeface="Questrial"/>
                <a:cs typeface="Questrial"/>
                <a:sym typeface="Questrial"/>
              </a:rPr>
              <a:t>Step 3: Adding language m</a:t>
            </a:r>
            <a:r>
              <a:rPr lang="en-US" sz="2800"/>
              <a:t>odel bias during classification of images to improve efficiency</a:t>
            </a:r>
            <a:endParaRPr b="0" i="0" sz="2800" u="none" cap="none" strike="noStrike">
              <a:solidFill>
                <a:schemeClr val="dk1"/>
              </a:solidFill>
              <a:latin typeface="Questrial"/>
              <a:ea typeface="Questrial"/>
              <a:cs typeface="Questrial"/>
              <a:sym typeface="Questrial"/>
            </a:endParaRPr>
          </a:p>
        </p:txBody>
      </p:sp>
      <p:sp>
        <p:nvSpPr>
          <p:cNvPr id="185" name="Shape 185"/>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1000" cap="none">
                <a:solidFill>
                  <a:srgbClr val="0C0C0C"/>
                </a:solidFill>
                <a:latin typeface="Questrial"/>
                <a:ea typeface="Questrial"/>
                <a:cs typeface="Questrial"/>
                <a:sym typeface="Questrial"/>
              </a:rPr>
              <a:t>UE15CS333 PROJECT (2018 CSE 6TH SEMESTER)</a:t>
            </a:r>
            <a:endParaRPr sz="1000" cap="none">
              <a:solidFill>
                <a:srgbClr val="0C0C0C"/>
              </a:solidFill>
              <a:latin typeface="Questrial"/>
              <a:ea typeface="Questrial"/>
              <a:cs typeface="Questrial"/>
              <a:sym typeface="Questrial"/>
            </a:endParaRPr>
          </a:p>
        </p:txBody>
      </p:sp>
      <p:sp>
        <p:nvSpPr>
          <p:cNvPr id="186" name="Shape 186"/>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000">
                <a:solidFill>
                  <a:srgbClr val="0C0C0C"/>
                </a:solidFill>
                <a:latin typeface="Questrial"/>
                <a:ea typeface="Questrial"/>
                <a:cs typeface="Questrial"/>
                <a:sym typeface="Questrial"/>
              </a:rPr>
              <a:t>‹#›</a:t>
            </a:fld>
            <a:endParaRPr sz="1000">
              <a:solidFill>
                <a:srgbClr val="0C0C0C"/>
              </a:solidFill>
              <a:latin typeface="Questrial"/>
              <a:ea typeface="Questrial"/>
              <a:cs typeface="Questrial"/>
              <a:sym typeface="Quest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0C0C0C"/>
              </a:buClr>
              <a:buSzPts val="5000"/>
              <a:buFont typeface="Questrial"/>
              <a:buNone/>
            </a:pPr>
            <a:r>
              <a:rPr b="0" i="0" lang="en-US" sz="5000" u="none" cap="none" strike="noStrike">
                <a:solidFill>
                  <a:srgbClr val="0C0C0C"/>
                </a:solidFill>
                <a:latin typeface="Questrial"/>
                <a:ea typeface="Questrial"/>
                <a:cs typeface="Questrial"/>
                <a:sym typeface="Questrial"/>
              </a:rPr>
              <a:t>OUR TOP THREE LEARNING IN THIS PROJECT  </a:t>
            </a:r>
            <a:endParaRPr b="0" i="0" sz="5000" u="none" cap="none" strike="noStrike">
              <a:solidFill>
                <a:srgbClr val="0C0C0C"/>
              </a:solidFill>
              <a:latin typeface="Questrial"/>
              <a:ea typeface="Questrial"/>
              <a:cs typeface="Questrial"/>
              <a:sym typeface="Questrial"/>
            </a:endParaRPr>
          </a:p>
        </p:txBody>
      </p:sp>
      <p:sp>
        <p:nvSpPr>
          <p:cNvPr id="193" name="Shape 193"/>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Autofit/>
          </a:bodyPr>
          <a:lstStyle/>
          <a:p>
            <a:pPr indent="-457200" lvl="0" marL="457200" marR="0" rtl="0" algn="l">
              <a:lnSpc>
                <a:spcPct val="90000"/>
              </a:lnSpc>
              <a:spcBef>
                <a:spcPts val="0"/>
              </a:spcBef>
              <a:spcAft>
                <a:spcPts val="0"/>
              </a:spcAft>
              <a:buClr>
                <a:schemeClr val="accent1"/>
              </a:buClr>
              <a:buSzPts val="2200"/>
              <a:buFont typeface="Questrial"/>
              <a:buAutoNum type="arabicPeriod"/>
            </a:pPr>
            <a:r>
              <a:rPr b="0" i="0" lang="en-US" sz="2200" u="none" cap="none" strike="noStrike">
                <a:solidFill>
                  <a:schemeClr val="dk1"/>
                </a:solidFill>
                <a:latin typeface="Questrial"/>
                <a:ea typeface="Questrial"/>
                <a:cs typeface="Questrial"/>
                <a:sym typeface="Questrial"/>
              </a:rPr>
              <a:t>Learning # 1 :  </a:t>
            </a:r>
            <a:r>
              <a:rPr lang="en-US"/>
              <a:t>image preprocessing, multiclass classifiers</a:t>
            </a:r>
            <a:endParaRPr/>
          </a:p>
          <a:p>
            <a:pPr indent="-317500" lvl="0" marL="457200" marR="0" rtl="0" algn="l">
              <a:lnSpc>
                <a:spcPct val="90000"/>
              </a:lnSpc>
              <a:spcBef>
                <a:spcPts val="1400"/>
              </a:spcBef>
              <a:spcAft>
                <a:spcPts val="0"/>
              </a:spcAft>
              <a:buClr>
                <a:schemeClr val="accent1"/>
              </a:buClr>
              <a:buSzPts val="2200"/>
              <a:buFont typeface="Questrial"/>
              <a:buNone/>
            </a:pPr>
            <a:r>
              <a:t/>
            </a:r>
            <a:endParaRPr b="0" i="0" sz="2200" u="none" cap="none" strike="noStrike">
              <a:solidFill>
                <a:schemeClr val="dk1"/>
              </a:solidFill>
              <a:latin typeface="Questrial"/>
              <a:ea typeface="Questrial"/>
              <a:cs typeface="Questrial"/>
              <a:sym typeface="Questrial"/>
            </a:endParaRPr>
          </a:p>
          <a:p>
            <a:pPr indent="-457200" lvl="0" marL="457200" marR="0" rtl="0" algn="l">
              <a:lnSpc>
                <a:spcPct val="90000"/>
              </a:lnSpc>
              <a:spcBef>
                <a:spcPts val="1400"/>
              </a:spcBef>
              <a:spcAft>
                <a:spcPts val="0"/>
              </a:spcAft>
              <a:buClr>
                <a:schemeClr val="accent1"/>
              </a:buClr>
              <a:buSzPts val="2200"/>
              <a:buFont typeface="Questrial"/>
              <a:buAutoNum type="arabicPeriod"/>
            </a:pPr>
            <a:r>
              <a:rPr b="0" i="0" lang="en-US" sz="2200" u="none" cap="none" strike="noStrike">
                <a:solidFill>
                  <a:schemeClr val="dk1"/>
                </a:solidFill>
                <a:latin typeface="Questrial"/>
                <a:ea typeface="Questrial"/>
                <a:cs typeface="Questrial"/>
                <a:sym typeface="Questrial"/>
              </a:rPr>
              <a:t>Learning # 2 :  building language models,</a:t>
            </a:r>
            <a:r>
              <a:rPr lang="en-US"/>
              <a:t> sentiment analysis</a:t>
            </a:r>
            <a:endParaRPr/>
          </a:p>
          <a:p>
            <a:pPr indent="-317500" lvl="0" marL="457200" marR="0" rtl="0" algn="l">
              <a:lnSpc>
                <a:spcPct val="90000"/>
              </a:lnSpc>
              <a:spcBef>
                <a:spcPts val="1400"/>
              </a:spcBef>
              <a:spcAft>
                <a:spcPts val="0"/>
              </a:spcAft>
              <a:buClr>
                <a:schemeClr val="accent1"/>
              </a:buClr>
              <a:buSzPts val="2200"/>
              <a:buFont typeface="Questrial"/>
              <a:buNone/>
            </a:pPr>
            <a:r>
              <a:t/>
            </a:r>
            <a:endParaRPr b="0" i="0" sz="2200" u="none" cap="none" strike="noStrike">
              <a:solidFill>
                <a:schemeClr val="dk1"/>
              </a:solidFill>
              <a:latin typeface="Questrial"/>
              <a:ea typeface="Questrial"/>
              <a:cs typeface="Questrial"/>
              <a:sym typeface="Questrial"/>
            </a:endParaRPr>
          </a:p>
          <a:p>
            <a:pPr indent="-457200" lvl="0" marL="457200" marR="0" rtl="0" algn="l">
              <a:lnSpc>
                <a:spcPct val="90000"/>
              </a:lnSpc>
              <a:spcBef>
                <a:spcPts val="1400"/>
              </a:spcBef>
              <a:spcAft>
                <a:spcPts val="0"/>
              </a:spcAft>
              <a:buClr>
                <a:schemeClr val="accent1"/>
              </a:buClr>
              <a:buSzPts val="2200"/>
              <a:buFont typeface="Questrial"/>
              <a:buAutoNum type="arabicPeriod"/>
            </a:pPr>
            <a:r>
              <a:rPr b="0" i="0" lang="en-US" sz="2200" u="none" cap="none" strike="noStrike">
                <a:solidFill>
                  <a:schemeClr val="dk1"/>
                </a:solidFill>
                <a:latin typeface="Questrial"/>
                <a:ea typeface="Questrial"/>
                <a:cs typeface="Questrial"/>
                <a:sym typeface="Questrial"/>
              </a:rPr>
              <a:t>Learning # 3 :  ability to combine multiple </a:t>
            </a:r>
            <a:r>
              <a:rPr lang="en-US"/>
              <a:t>domains to obtain better operational efficiency and accuracy</a:t>
            </a:r>
            <a:endParaRPr b="0" i="0" sz="2200" u="none" cap="none" strike="noStrike">
              <a:solidFill>
                <a:schemeClr val="dk1"/>
              </a:solidFill>
              <a:latin typeface="Questrial"/>
              <a:ea typeface="Questrial"/>
              <a:cs typeface="Questrial"/>
              <a:sym typeface="Questrial"/>
            </a:endParaRPr>
          </a:p>
        </p:txBody>
      </p:sp>
      <p:sp>
        <p:nvSpPr>
          <p:cNvPr id="194" name="Shape 194"/>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1000" cap="none">
                <a:solidFill>
                  <a:srgbClr val="0C0C0C"/>
                </a:solidFill>
                <a:latin typeface="Questrial"/>
                <a:ea typeface="Questrial"/>
                <a:cs typeface="Questrial"/>
                <a:sym typeface="Questrial"/>
              </a:rPr>
              <a:t>UE15CS333 PROJECT (2018 CSE 6TH SEMESTER)</a:t>
            </a:r>
            <a:endParaRPr sz="1000" cap="none">
              <a:solidFill>
                <a:srgbClr val="0C0C0C"/>
              </a:solidFill>
              <a:latin typeface="Questrial"/>
              <a:ea typeface="Questrial"/>
              <a:cs typeface="Questrial"/>
              <a:sym typeface="Questrial"/>
            </a:endParaRPr>
          </a:p>
        </p:txBody>
      </p:sp>
      <p:sp>
        <p:nvSpPr>
          <p:cNvPr id="195" name="Shape 195"/>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000">
                <a:solidFill>
                  <a:srgbClr val="0C0C0C"/>
                </a:solidFill>
                <a:latin typeface="Questrial"/>
                <a:ea typeface="Questrial"/>
                <a:cs typeface="Questrial"/>
                <a:sym typeface="Questrial"/>
              </a:rPr>
              <a:t>‹#›</a:t>
            </a:fld>
            <a:endParaRPr sz="1000">
              <a:solidFill>
                <a:srgbClr val="0C0C0C"/>
              </a:solidFill>
              <a:latin typeface="Questrial"/>
              <a:ea typeface="Questrial"/>
              <a:cs typeface="Questrial"/>
              <a:sym typeface="Quest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0C0C0C"/>
              </a:buClr>
              <a:buSzPts val="5000"/>
              <a:buFont typeface="Questrial"/>
              <a:buNone/>
            </a:pPr>
            <a:r>
              <a:rPr b="0" i="0" lang="en-US" sz="5000" u="none" cap="none" strike="noStrike">
                <a:solidFill>
                  <a:srgbClr val="0C0C0C"/>
                </a:solidFill>
                <a:latin typeface="Questrial"/>
                <a:ea typeface="Questrial"/>
                <a:cs typeface="Questrial"/>
                <a:sym typeface="Questrial"/>
              </a:rPr>
              <a:t>ABOUT THE PROJECT</a:t>
            </a:r>
            <a:endParaRPr b="0" i="0" sz="5000" u="none" cap="none" strike="noStrike">
              <a:solidFill>
                <a:srgbClr val="0C0C0C"/>
              </a:solidFill>
              <a:latin typeface="Questrial"/>
              <a:ea typeface="Questrial"/>
              <a:cs typeface="Questrial"/>
              <a:sym typeface="Questrial"/>
            </a:endParaRPr>
          </a:p>
        </p:txBody>
      </p:sp>
      <p:sp>
        <p:nvSpPr>
          <p:cNvPr id="104" name="Shape 104"/>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Autofit/>
          </a:bodyPr>
          <a:lstStyle/>
          <a:p>
            <a:pPr indent="0" lvl="0" marL="0" marR="0" rtl="0" algn="l">
              <a:lnSpc>
                <a:spcPct val="90000"/>
              </a:lnSpc>
              <a:spcBef>
                <a:spcPts val="0"/>
              </a:spcBef>
              <a:spcAft>
                <a:spcPts val="0"/>
              </a:spcAft>
              <a:buClr>
                <a:schemeClr val="accent1"/>
              </a:buClr>
              <a:buSzPts val="2800"/>
              <a:buFont typeface="Questrial"/>
              <a:buNone/>
            </a:pPr>
            <a:r>
              <a:rPr b="0" i="0" lang="en-US" sz="2800" u="none" cap="none" strike="noStrike">
                <a:solidFill>
                  <a:schemeClr val="dk1"/>
                </a:solidFill>
                <a:latin typeface="Questrial"/>
                <a:ea typeface="Questrial"/>
                <a:cs typeface="Questrial"/>
                <a:sym typeface="Questrial"/>
              </a:rPr>
              <a:t>Project idea: </a:t>
            </a:r>
            <a:r>
              <a:rPr b="0" i="0" lang="en-US" sz="1800" u="none" cap="none" strike="noStrike">
                <a:solidFill>
                  <a:schemeClr val="dk1"/>
                </a:solidFill>
                <a:latin typeface="Questrial"/>
                <a:ea typeface="Questrial"/>
                <a:cs typeface="Questrial"/>
                <a:sym typeface="Questrial"/>
              </a:rPr>
              <a:t>Sign Language Recognition and T</a:t>
            </a:r>
            <a:r>
              <a:rPr lang="en-US" sz="1800"/>
              <a:t>ranslation involves image classification, the accuracy of the raw classifier may not be satisfactory for large sequential inputs, also the number of possible outputs generated for large sequence is very huge, we minimize this by applying language models over it. Language model with spell check and sentiment analyser.</a:t>
            </a:r>
            <a:endParaRPr b="0" i="0" sz="1800" u="none" cap="none" strike="noStrike">
              <a:solidFill>
                <a:schemeClr val="dk1"/>
              </a:solidFill>
              <a:latin typeface="Questrial"/>
              <a:ea typeface="Questrial"/>
              <a:cs typeface="Questrial"/>
              <a:sym typeface="Questrial"/>
            </a:endParaRPr>
          </a:p>
          <a:p>
            <a:pPr indent="0" lvl="0" marL="0" marR="0" rtl="0" algn="l">
              <a:lnSpc>
                <a:spcPct val="90000"/>
              </a:lnSpc>
              <a:spcBef>
                <a:spcPts val="1400"/>
              </a:spcBef>
              <a:spcAft>
                <a:spcPts val="0"/>
              </a:spcAft>
              <a:buClr>
                <a:schemeClr val="accent1"/>
              </a:buClr>
              <a:buSzPts val="2800"/>
              <a:buFont typeface="Questrial"/>
              <a:buNone/>
            </a:pPr>
            <a:r>
              <a:rPr b="0" i="0" lang="en-US" sz="2800" u="none" cap="none" strike="noStrike">
                <a:solidFill>
                  <a:schemeClr val="dk1"/>
                </a:solidFill>
                <a:latin typeface="Questrial"/>
                <a:ea typeface="Questrial"/>
                <a:cs typeface="Questrial"/>
                <a:sym typeface="Questrial"/>
              </a:rPr>
              <a:t>Why you think this can be turned into a publishable work:</a:t>
            </a:r>
            <a:r>
              <a:rPr lang="en-US" sz="1800"/>
              <a:t> The deaf and dumb community communicate through sign language and account to 0.01%  of the world population</a:t>
            </a:r>
            <a:r>
              <a:rPr b="0" i="0" lang="en-US" sz="1800" u="none" cap="none" strike="noStrike">
                <a:solidFill>
                  <a:schemeClr val="dk1"/>
                </a:solidFill>
                <a:latin typeface="Questrial"/>
                <a:ea typeface="Questrial"/>
                <a:cs typeface="Questrial"/>
                <a:sym typeface="Questrial"/>
              </a:rPr>
              <a:t>  that</a:t>
            </a:r>
            <a:r>
              <a:rPr lang="en-US" sz="1800"/>
              <a:t>’s atleast 1 million people. Not everyone understands sign language and it varies from region to region, this enables easy communication among people. Issue with traditional sign language translation is that they tend to neglect sentiment of the person, which the community states has a lot of impact, not just sentiment but body language. We are trying to bridge that gap.</a:t>
            </a:r>
            <a:endParaRPr b="0" i="0" sz="2800" u="none" cap="none" strike="noStrike">
              <a:solidFill>
                <a:schemeClr val="dk1"/>
              </a:solidFill>
              <a:latin typeface="Questrial"/>
              <a:ea typeface="Questrial"/>
              <a:cs typeface="Questrial"/>
              <a:sym typeface="Questrial"/>
            </a:endParaRPr>
          </a:p>
        </p:txBody>
      </p:sp>
      <p:sp>
        <p:nvSpPr>
          <p:cNvPr id="105" name="Shape 105"/>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1000" u="none" cap="none" strike="noStrike">
                <a:solidFill>
                  <a:srgbClr val="0C0C0C"/>
                </a:solidFill>
                <a:latin typeface="Questrial"/>
                <a:ea typeface="Questrial"/>
                <a:cs typeface="Questrial"/>
                <a:sym typeface="Questrial"/>
              </a:rPr>
              <a:t>UE15CS333 PROJECT (2018 CSE 6TH SEMESTER)</a:t>
            </a:r>
            <a:endParaRPr b="0" i="0" sz="1000" u="none" cap="none" strike="noStrike">
              <a:solidFill>
                <a:srgbClr val="0C0C0C"/>
              </a:solidFill>
              <a:latin typeface="Questrial"/>
              <a:ea typeface="Questrial"/>
              <a:cs typeface="Questrial"/>
              <a:sym typeface="Questrial"/>
            </a:endParaRPr>
          </a:p>
        </p:txBody>
      </p:sp>
      <p:sp>
        <p:nvSpPr>
          <p:cNvPr id="106" name="Shape 106"/>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000" u="none" cap="none" strike="noStrike">
                <a:solidFill>
                  <a:srgbClr val="0C0C0C"/>
                </a:solidFill>
                <a:latin typeface="Questrial"/>
                <a:ea typeface="Questrial"/>
                <a:cs typeface="Questrial"/>
                <a:sym typeface="Questrial"/>
              </a:rPr>
              <a:t>‹#›</a:t>
            </a:fld>
            <a:endParaRPr b="0" i="0" sz="1000" u="none" cap="none" strike="noStrike">
              <a:solidFill>
                <a:srgbClr val="0C0C0C"/>
              </a:solidFill>
              <a:latin typeface="Questrial"/>
              <a:ea typeface="Questrial"/>
              <a:cs typeface="Questrial"/>
              <a:sym typeface="Quest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0C0C0C"/>
              </a:buClr>
              <a:buSzPts val="5000"/>
              <a:buFont typeface="Questrial"/>
              <a:buNone/>
            </a:pPr>
            <a:r>
              <a:rPr b="0" i="0" lang="en-US" sz="5000" u="none" cap="none" strike="noStrike">
                <a:solidFill>
                  <a:srgbClr val="0C0C0C"/>
                </a:solidFill>
                <a:latin typeface="Questrial"/>
                <a:ea typeface="Questrial"/>
                <a:cs typeface="Questrial"/>
                <a:sym typeface="Questrial"/>
              </a:rPr>
              <a:t>LITERATURE SURVEY AND EXISTING WORK </a:t>
            </a:r>
            <a:endParaRPr b="0" i="0" sz="5000" u="none" cap="none" strike="noStrike">
              <a:solidFill>
                <a:srgbClr val="0C0C0C"/>
              </a:solidFill>
              <a:latin typeface="Questrial"/>
              <a:ea typeface="Questrial"/>
              <a:cs typeface="Questrial"/>
              <a:sym typeface="Questrial"/>
            </a:endParaRPr>
          </a:p>
        </p:txBody>
      </p:sp>
      <p:graphicFrame>
        <p:nvGraphicFramePr>
          <p:cNvPr id="112" name="Shape 112"/>
          <p:cNvGraphicFramePr/>
          <p:nvPr/>
        </p:nvGraphicFramePr>
        <p:xfrm>
          <a:off x="1171952" y="2473480"/>
          <a:ext cx="3000000" cy="3000000"/>
        </p:xfrm>
        <a:graphic>
          <a:graphicData uri="http://schemas.openxmlformats.org/drawingml/2006/table">
            <a:tbl>
              <a:tblPr bandRow="1" firstRow="1">
                <a:noFill/>
                <a:tableStyleId>{5486BA40-64AA-41CD-B292-A8F197BB44AB}</a:tableStyleId>
              </a:tblPr>
              <a:tblGrid>
                <a:gridCol w="803500"/>
                <a:gridCol w="6366975"/>
                <a:gridCol w="3563975"/>
              </a:tblGrid>
              <a:tr h="942075">
                <a:tc>
                  <a:txBody>
                    <a:bodyPr>
                      <a:noAutofit/>
                    </a:bodyPr>
                    <a:lstStyle/>
                    <a:p>
                      <a:pPr indent="0" lvl="0" marL="0" marR="0" rtl="0" algn="l">
                        <a:spcBef>
                          <a:spcPts val="0"/>
                        </a:spcBef>
                        <a:spcAft>
                          <a:spcPts val="0"/>
                        </a:spcAft>
                        <a:buNone/>
                      </a:pPr>
                      <a:r>
                        <a:rPr lang="en-US" sz="1800" u="none" cap="none" strike="noStrike"/>
                        <a:t>Serial No</a:t>
                      </a:r>
                      <a:endParaRPr sz="1800"/>
                    </a:p>
                  </a:txBody>
                  <a:tcPr marT="45725" marB="45725" marR="91450" marL="91450"/>
                </a:tc>
                <a:tc>
                  <a:txBody>
                    <a:bodyPr>
                      <a:noAutofit/>
                    </a:bodyPr>
                    <a:lstStyle/>
                    <a:p>
                      <a:pPr indent="0" lvl="0" marL="0" marR="0" rtl="0" algn="l">
                        <a:spcBef>
                          <a:spcPts val="0"/>
                        </a:spcBef>
                        <a:spcAft>
                          <a:spcPts val="0"/>
                        </a:spcAft>
                        <a:buNone/>
                      </a:pPr>
                      <a:r>
                        <a:rPr lang="en-US" sz="1800"/>
                        <a:t>Title, author, web</a:t>
                      </a:r>
                      <a:r>
                        <a:rPr lang="en-US" sz="1800"/>
                        <a:t> URL (if any) </a:t>
                      </a:r>
                      <a:endParaRPr sz="1800"/>
                    </a:p>
                  </a:txBody>
                  <a:tcPr marT="45725" marB="45725" marR="91450" marL="91450"/>
                </a:tc>
                <a:tc>
                  <a:txBody>
                    <a:bodyPr>
                      <a:noAutofit/>
                    </a:bodyPr>
                    <a:lstStyle/>
                    <a:p>
                      <a:pPr indent="0" lvl="0" marL="0" marR="0" rtl="0" algn="l">
                        <a:spcBef>
                          <a:spcPts val="0"/>
                        </a:spcBef>
                        <a:spcAft>
                          <a:spcPts val="0"/>
                        </a:spcAft>
                        <a:buNone/>
                      </a:pPr>
                      <a:r>
                        <a:rPr lang="en-US" sz="1800"/>
                        <a:t>What was useful as a reference</a:t>
                      </a:r>
                      <a:endParaRPr sz="1800"/>
                    </a:p>
                  </a:txBody>
                  <a:tcPr marT="45725" marB="45725" marR="91450" marL="91450"/>
                </a:tc>
              </a:tr>
              <a:tr h="370850">
                <a:tc>
                  <a:txBody>
                    <a:bodyPr>
                      <a:noAutofit/>
                    </a:bodyPr>
                    <a:lstStyle/>
                    <a:p>
                      <a:pPr indent="0" lvl="0" marL="0" marR="0" rtl="0" algn="l">
                        <a:spcBef>
                          <a:spcPts val="0"/>
                        </a:spcBef>
                        <a:spcAft>
                          <a:spcPts val="0"/>
                        </a:spcAft>
                        <a:buNone/>
                      </a:pPr>
                      <a:r>
                        <a:rPr lang="en-US" sz="1800"/>
                        <a:t>1</a:t>
                      </a:r>
                      <a:endParaRPr sz="1800"/>
                    </a:p>
                  </a:txBody>
                  <a:tcPr marT="45725" marB="45725" marR="91450" marL="91450"/>
                </a:tc>
                <a:tc>
                  <a:txBody>
                    <a:bodyPr>
                      <a:noAutofit/>
                    </a:bodyPr>
                    <a:lstStyle/>
                    <a:p>
                      <a:pPr indent="0" lvl="0" marL="0" marR="0" rtl="0" algn="l">
                        <a:spcBef>
                          <a:spcPts val="0"/>
                        </a:spcBef>
                        <a:spcAft>
                          <a:spcPts val="0"/>
                        </a:spcAft>
                        <a:buNone/>
                      </a:pPr>
                      <a:r>
                        <a:rPr lang="en-US" sz="1800"/>
                        <a:t>http://scikit-image.org/docs/dev/user_guide/tutorials.html</a:t>
                      </a:r>
                      <a:endParaRPr sz="1800"/>
                    </a:p>
                  </a:txBody>
                  <a:tcPr marT="45725" marB="45725" marR="91450" marL="91450"/>
                </a:tc>
                <a:tc>
                  <a:txBody>
                    <a:bodyPr>
                      <a:noAutofit/>
                    </a:bodyPr>
                    <a:lstStyle/>
                    <a:p>
                      <a:pPr indent="0" lvl="0" marL="0" marR="0" rtl="0" algn="l">
                        <a:spcBef>
                          <a:spcPts val="0"/>
                        </a:spcBef>
                        <a:spcAft>
                          <a:spcPts val="0"/>
                        </a:spcAft>
                        <a:buNone/>
                      </a:pPr>
                      <a:r>
                        <a:rPr lang="en-US" sz="1800"/>
                        <a:t>helped in image processing</a:t>
                      </a:r>
                      <a:endParaRPr sz="1800"/>
                    </a:p>
                  </a:txBody>
                  <a:tcPr marT="45725" marB="45725" marR="91450" marL="91450"/>
                </a:tc>
              </a:tr>
              <a:tr h="370850">
                <a:tc>
                  <a:txBody>
                    <a:bodyPr>
                      <a:noAutofit/>
                    </a:bodyPr>
                    <a:lstStyle/>
                    <a:p>
                      <a:pPr indent="0" lvl="0" marL="0" marR="0" rtl="0" algn="l">
                        <a:spcBef>
                          <a:spcPts val="0"/>
                        </a:spcBef>
                        <a:spcAft>
                          <a:spcPts val="0"/>
                        </a:spcAft>
                        <a:buNone/>
                      </a:pPr>
                      <a:r>
                        <a:rPr lang="en-US" sz="1800"/>
                        <a:t>2</a:t>
                      </a:r>
                      <a:endParaRPr sz="1800"/>
                    </a:p>
                  </a:txBody>
                  <a:tcPr marT="45725" marB="45725" marR="91450" marL="91450"/>
                </a:tc>
                <a:tc>
                  <a:txBody>
                    <a:bodyPr>
                      <a:noAutofit/>
                    </a:bodyPr>
                    <a:lstStyle/>
                    <a:p>
                      <a:pPr indent="0" lvl="0" marL="0" marR="0" rtl="0" algn="l">
                        <a:spcBef>
                          <a:spcPts val="0"/>
                        </a:spcBef>
                        <a:spcAft>
                          <a:spcPts val="0"/>
                        </a:spcAft>
                        <a:buNone/>
                      </a:pPr>
                      <a:r>
                        <a:rPr lang="en-US" sz="1800" u="sng">
                          <a:solidFill>
                            <a:schemeClr val="hlink"/>
                          </a:solidFill>
                          <a:hlinkClick r:id="rId3"/>
                        </a:rPr>
                        <a:t>https://drive.google.com/drive/folders/1iZrDO7mlWUJtmgMWX4Qe3oAMiALkJrfz</a:t>
                      </a:r>
                      <a:r>
                        <a:rPr lang="en-US" sz="1800"/>
                        <a:t> - NLP by Bhaskarjyoti Das</a:t>
                      </a:r>
                      <a:endParaRPr sz="1800"/>
                    </a:p>
                  </a:txBody>
                  <a:tcPr marT="45725" marB="45725" marR="91450" marL="91450"/>
                </a:tc>
                <a:tc>
                  <a:txBody>
                    <a:bodyPr>
                      <a:noAutofit/>
                    </a:bodyPr>
                    <a:lstStyle/>
                    <a:p>
                      <a:pPr indent="0" lvl="0" marL="0" marR="0" rtl="0" algn="l">
                        <a:spcBef>
                          <a:spcPts val="0"/>
                        </a:spcBef>
                        <a:spcAft>
                          <a:spcPts val="0"/>
                        </a:spcAft>
                        <a:buNone/>
                      </a:pPr>
                      <a:r>
                        <a:rPr lang="en-US" sz="1800"/>
                        <a:t>helped in conceptual and practical understanding of NLP</a:t>
                      </a:r>
                      <a:endParaRPr sz="1800"/>
                    </a:p>
                  </a:txBody>
                  <a:tcPr marT="45725" marB="45725" marR="91450" marL="91450"/>
                </a:tc>
              </a:tr>
              <a:tr h="370850">
                <a:tc>
                  <a:txBody>
                    <a:bodyPr>
                      <a:noAutofit/>
                    </a:bodyPr>
                    <a:lstStyle/>
                    <a:p>
                      <a:pPr indent="0" lvl="0" marL="0" marR="0" rtl="0" algn="l">
                        <a:spcBef>
                          <a:spcPts val="0"/>
                        </a:spcBef>
                        <a:spcAft>
                          <a:spcPts val="0"/>
                        </a:spcAft>
                        <a:buNone/>
                      </a:pPr>
                      <a:r>
                        <a:rPr lang="en-US" sz="1800"/>
                        <a:t>3</a:t>
                      </a:r>
                      <a:endParaRPr sz="1800"/>
                    </a:p>
                  </a:txBody>
                  <a:tcPr marT="45725" marB="45725" marR="91450" marL="91450"/>
                </a:tc>
                <a:tc>
                  <a:txBody>
                    <a:bodyPr>
                      <a:noAutofit/>
                    </a:bodyPr>
                    <a:lstStyle/>
                    <a:p>
                      <a:pPr indent="0" lvl="0" marL="0" marR="0" rtl="0" algn="l">
                        <a:spcBef>
                          <a:spcPts val="0"/>
                        </a:spcBef>
                        <a:spcAft>
                          <a:spcPts val="0"/>
                        </a:spcAft>
                        <a:buNone/>
                      </a:pPr>
                      <a:r>
                        <a:rPr lang="en-US" sz="1800"/>
                        <a:t>https://www.theatlantic.com/technology/archive/2017/11/why-sign-language-gloves-dont-help-deaf-people/545441/</a:t>
                      </a:r>
                      <a:endParaRPr sz="1800"/>
                    </a:p>
                  </a:txBody>
                  <a:tcPr marT="45725" marB="45725" marR="91450" marL="91450"/>
                </a:tc>
                <a:tc>
                  <a:txBody>
                    <a:bodyPr>
                      <a:noAutofit/>
                    </a:bodyPr>
                    <a:lstStyle/>
                    <a:p>
                      <a:pPr indent="0" lvl="0" marL="0" marR="0" rtl="0" algn="l">
                        <a:spcBef>
                          <a:spcPts val="0"/>
                        </a:spcBef>
                        <a:spcAft>
                          <a:spcPts val="0"/>
                        </a:spcAft>
                        <a:buNone/>
                      </a:pPr>
                      <a:r>
                        <a:rPr lang="en-US" sz="1800"/>
                        <a:t>understanding the issues faced by the community</a:t>
                      </a:r>
                      <a:endParaRPr sz="1800"/>
                    </a:p>
                  </a:txBody>
                  <a:tcPr marT="45725" marB="45725" marR="91450" marL="91450"/>
                </a:tc>
              </a:tr>
              <a:tr h="370850">
                <a:tc>
                  <a:txBody>
                    <a:bodyPr>
                      <a:noAutofit/>
                    </a:bodyPr>
                    <a:lstStyle/>
                    <a:p>
                      <a:pPr indent="0" lvl="0" marL="0" marR="0" rtl="0" algn="l">
                        <a:spcBef>
                          <a:spcPts val="0"/>
                        </a:spcBef>
                        <a:spcAft>
                          <a:spcPts val="0"/>
                        </a:spcAft>
                        <a:buNone/>
                      </a:pPr>
                      <a:r>
                        <a:rPr lang="en-US" sz="1800"/>
                        <a:t>4</a:t>
                      </a:r>
                      <a:endParaRPr sz="1800"/>
                    </a:p>
                  </a:txBody>
                  <a:tcPr marT="45725" marB="45725" marR="91450" marL="91450"/>
                </a:tc>
                <a:tc>
                  <a:txBody>
                    <a:bodyPr>
                      <a:noAutofit/>
                    </a:bodyPr>
                    <a:lstStyle/>
                    <a:p>
                      <a:pPr indent="0" lvl="0" marL="0" marR="0" rtl="0" algn="l">
                        <a:spcBef>
                          <a:spcPts val="0"/>
                        </a:spcBef>
                        <a:spcAft>
                          <a:spcPts val="0"/>
                        </a:spcAft>
                        <a:buNone/>
                      </a:pPr>
                      <a:r>
                        <a:rPr lang="en-US" sz="1800"/>
                        <a:t>stackoverflow</a:t>
                      </a:r>
                      <a:endParaRPr sz="1800"/>
                    </a:p>
                  </a:txBody>
                  <a:tcPr marT="45725" marB="45725" marR="91450" marL="91450"/>
                </a:tc>
                <a:tc>
                  <a:txBody>
                    <a:bodyPr>
                      <a:noAutofit/>
                    </a:bodyPr>
                    <a:lstStyle/>
                    <a:p>
                      <a:pPr indent="0" lvl="0" marL="0" marR="0" rtl="0" algn="l">
                        <a:spcBef>
                          <a:spcPts val="0"/>
                        </a:spcBef>
                        <a:spcAft>
                          <a:spcPts val="0"/>
                        </a:spcAft>
                        <a:buNone/>
                      </a:pPr>
                      <a:r>
                        <a:rPr lang="en-US" sz="1800"/>
                        <a:t>reference for code development</a:t>
                      </a:r>
                      <a:endParaRPr sz="1800"/>
                    </a:p>
                  </a:txBody>
                  <a:tcPr marT="45725" marB="45725" marR="91450" marL="91450"/>
                </a:tc>
              </a:tr>
              <a:tr h="370850">
                <a:tc>
                  <a:txBody>
                    <a:bodyPr>
                      <a:noAutofit/>
                    </a:bodyPr>
                    <a:lstStyle/>
                    <a:p>
                      <a:pPr indent="0" lvl="0" marL="0" marR="0" rtl="0" algn="l">
                        <a:spcBef>
                          <a:spcPts val="0"/>
                        </a:spcBef>
                        <a:spcAft>
                          <a:spcPts val="0"/>
                        </a:spcAft>
                        <a:buNone/>
                      </a:pPr>
                      <a:r>
                        <a:rPr lang="en-US" sz="1800"/>
                        <a:t>5</a:t>
                      </a:r>
                      <a:endParaRPr sz="1800"/>
                    </a:p>
                  </a:txBody>
                  <a:tcPr marT="45725" marB="45725" marR="91450" marL="91450"/>
                </a:tc>
                <a:tc>
                  <a:txBody>
                    <a:bodyPr>
                      <a:noAutofit/>
                    </a:bodyPr>
                    <a:lstStyle/>
                    <a:p>
                      <a:pPr indent="0" lvl="0" marL="0" marR="0" rtl="0" algn="l">
                        <a:spcBef>
                          <a:spcPts val="0"/>
                        </a:spcBef>
                        <a:spcAft>
                          <a:spcPts val="0"/>
                        </a:spcAft>
                        <a:buNone/>
                      </a:pPr>
                      <a:r>
                        <a:rPr lang="en-US" sz="1800"/>
                        <a:t>http://norvig.com/spell-correct.html</a:t>
                      </a:r>
                      <a:endParaRPr sz="1800"/>
                    </a:p>
                  </a:txBody>
                  <a:tcPr marT="45725" marB="45725" marR="91450" marL="91450"/>
                </a:tc>
                <a:tc>
                  <a:txBody>
                    <a:bodyPr>
                      <a:noAutofit/>
                    </a:bodyPr>
                    <a:lstStyle/>
                    <a:p>
                      <a:pPr indent="0" lvl="0" marL="0" marR="0" rtl="0" algn="l">
                        <a:spcBef>
                          <a:spcPts val="0"/>
                        </a:spcBef>
                        <a:spcAft>
                          <a:spcPts val="0"/>
                        </a:spcAft>
                        <a:buNone/>
                      </a:pPr>
                      <a:r>
                        <a:rPr lang="en-US" sz="1800"/>
                        <a:t>helped us build a spelling corrector</a:t>
                      </a:r>
                      <a:endParaRPr sz="1800"/>
                    </a:p>
                  </a:txBody>
                  <a:tcPr marT="45725" marB="45725" marR="91450" marL="91450"/>
                </a:tc>
              </a:tr>
            </a:tbl>
          </a:graphicData>
        </a:graphic>
      </p:graphicFrame>
      <p:sp>
        <p:nvSpPr>
          <p:cNvPr id="113" name="Shape 113"/>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1000" u="none" cap="none" strike="noStrike">
                <a:solidFill>
                  <a:srgbClr val="0C0C0C"/>
                </a:solidFill>
                <a:latin typeface="Questrial"/>
                <a:ea typeface="Questrial"/>
                <a:cs typeface="Questrial"/>
                <a:sym typeface="Questrial"/>
              </a:rPr>
              <a:t>UE15CS333 PROJECT (2018 CSE 6TH SEMESTER)</a:t>
            </a:r>
            <a:endParaRPr b="0" i="0" sz="1000" u="none" cap="none" strike="noStrike">
              <a:solidFill>
                <a:srgbClr val="0C0C0C"/>
              </a:solidFill>
              <a:latin typeface="Questrial"/>
              <a:ea typeface="Questrial"/>
              <a:cs typeface="Questrial"/>
              <a:sym typeface="Questrial"/>
            </a:endParaRPr>
          </a:p>
        </p:txBody>
      </p:sp>
      <p:sp>
        <p:nvSpPr>
          <p:cNvPr id="114" name="Shape 114"/>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000" u="none" cap="none" strike="noStrike">
                <a:solidFill>
                  <a:srgbClr val="0C0C0C"/>
                </a:solidFill>
                <a:latin typeface="Questrial"/>
                <a:ea typeface="Questrial"/>
                <a:cs typeface="Questrial"/>
                <a:sym typeface="Questrial"/>
              </a:rPr>
              <a:t>‹#›</a:t>
            </a:fld>
            <a:endParaRPr b="0" i="0" sz="1000" u="none" cap="none" strike="noStrike">
              <a:solidFill>
                <a:srgbClr val="0C0C0C"/>
              </a:solidFill>
              <a:latin typeface="Questrial"/>
              <a:ea typeface="Questrial"/>
              <a:cs typeface="Questrial"/>
              <a:sym typeface="Quest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0C0C0C"/>
              </a:buClr>
              <a:buSzPts val="5000"/>
              <a:buFont typeface="Questrial"/>
              <a:buNone/>
            </a:pPr>
            <a:r>
              <a:rPr b="0" i="0" lang="en-US" sz="5000" u="none" cap="none" strike="noStrike">
                <a:solidFill>
                  <a:srgbClr val="0C0C0C"/>
                </a:solidFill>
                <a:latin typeface="Questrial"/>
                <a:ea typeface="Questrial"/>
                <a:cs typeface="Questrial"/>
                <a:sym typeface="Questrial"/>
              </a:rPr>
              <a:t>DATASET SOURCE AND PREPROCESSING DONE</a:t>
            </a:r>
            <a:endParaRPr b="0" i="0" sz="5000" u="none" cap="none" strike="noStrike">
              <a:solidFill>
                <a:srgbClr val="0C0C0C"/>
              </a:solidFill>
              <a:latin typeface="Questrial"/>
              <a:ea typeface="Questrial"/>
              <a:cs typeface="Questrial"/>
              <a:sym typeface="Questrial"/>
            </a:endParaRPr>
          </a:p>
        </p:txBody>
      </p:sp>
      <p:sp>
        <p:nvSpPr>
          <p:cNvPr id="120" name="Shape 120"/>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Autofit/>
          </a:bodyPr>
          <a:lstStyle/>
          <a:p>
            <a:pPr indent="-457200" lvl="0" marL="914400" marR="0" rtl="0" algn="l">
              <a:lnSpc>
                <a:spcPct val="90000"/>
              </a:lnSpc>
              <a:spcBef>
                <a:spcPts val="0"/>
              </a:spcBef>
              <a:spcAft>
                <a:spcPts val="0"/>
              </a:spcAft>
              <a:buClr>
                <a:schemeClr val="accent1"/>
              </a:buClr>
              <a:buSzPts val="2200"/>
              <a:buFont typeface="Questrial"/>
              <a:buAutoNum type="arabicPeriod"/>
            </a:pPr>
            <a:r>
              <a:rPr b="0" i="0" lang="en-US" sz="2200" u="none" cap="none" strike="noStrike">
                <a:solidFill>
                  <a:schemeClr val="dk1"/>
                </a:solidFill>
                <a:latin typeface="Questrial"/>
                <a:ea typeface="Questrial"/>
                <a:cs typeface="Questrial"/>
                <a:sym typeface="Questrial"/>
              </a:rPr>
              <a:t>Dataset source</a:t>
            </a:r>
            <a:r>
              <a:rPr lang="en-US"/>
              <a:t>: </a:t>
            </a:r>
            <a:r>
              <a:rPr lang="en-US" sz="1800" u="sng">
                <a:solidFill>
                  <a:schemeClr val="hlink"/>
                </a:solidFill>
                <a:hlinkClick r:id="rId3"/>
              </a:rPr>
              <a:t>https://github.com/mon95/Sign-Language-and-Static-gesture-recognition-using-sklearn/blob/master/Dataset.zip</a:t>
            </a:r>
            <a:r>
              <a:rPr lang="en-US" sz="1800"/>
              <a:t> -  for images</a:t>
            </a:r>
            <a:endParaRPr sz="1800"/>
          </a:p>
          <a:p>
            <a:pPr indent="0" lvl="0" marL="457200" marR="0" rtl="0" algn="l">
              <a:lnSpc>
                <a:spcPct val="90000"/>
              </a:lnSpc>
              <a:spcBef>
                <a:spcPts val="0"/>
              </a:spcBef>
              <a:spcAft>
                <a:spcPts val="0"/>
              </a:spcAft>
              <a:buNone/>
            </a:pPr>
            <a:r>
              <a:rPr lang="en-US" sz="1800"/>
              <a:t>	The first part of our project generates words from sequence of images </a:t>
            </a:r>
            <a:endParaRPr sz="1800"/>
          </a:p>
          <a:p>
            <a:pPr indent="457200" lvl="0" marL="457200" marR="0" rtl="0" algn="l">
              <a:lnSpc>
                <a:spcPct val="90000"/>
              </a:lnSpc>
              <a:spcBef>
                <a:spcPts val="0"/>
              </a:spcBef>
              <a:spcAft>
                <a:spcPts val="0"/>
              </a:spcAft>
              <a:buNone/>
            </a:pPr>
            <a:r>
              <a:rPr lang="en-US" sz="1800"/>
              <a:t>and this serves as dataset to our language model to work </a:t>
            </a:r>
            <a:endParaRPr sz="1800"/>
          </a:p>
          <a:p>
            <a:pPr indent="457200" lvl="0" marL="457200" marR="0" rtl="0" algn="l">
              <a:lnSpc>
                <a:spcPct val="90000"/>
              </a:lnSpc>
              <a:spcBef>
                <a:spcPts val="0"/>
              </a:spcBef>
              <a:spcAft>
                <a:spcPts val="0"/>
              </a:spcAft>
              <a:buNone/>
            </a:pPr>
            <a:r>
              <a:rPr lang="en-US" sz="1800"/>
              <a:t>on.(img_class_output.txt)</a:t>
            </a:r>
            <a:endParaRPr b="0" i="0" sz="1800" u="none" cap="none" strike="noStrike">
              <a:solidFill>
                <a:schemeClr val="dk1"/>
              </a:solidFill>
              <a:latin typeface="Questrial"/>
              <a:ea typeface="Questrial"/>
              <a:cs typeface="Questrial"/>
              <a:sym typeface="Questrial"/>
            </a:endParaRPr>
          </a:p>
          <a:p>
            <a:pPr indent="-457200" lvl="0" marL="914400" marR="0" rtl="0" algn="l">
              <a:lnSpc>
                <a:spcPct val="90000"/>
              </a:lnSpc>
              <a:spcBef>
                <a:spcPts val="1400"/>
              </a:spcBef>
              <a:spcAft>
                <a:spcPts val="0"/>
              </a:spcAft>
              <a:buClr>
                <a:schemeClr val="accent1"/>
              </a:buClr>
              <a:buSzPts val="2200"/>
              <a:buFont typeface="Questrial"/>
              <a:buAutoNum type="arabicPeriod"/>
            </a:pPr>
            <a:r>
              <a:rPr b="0" i="0" lang="en-US" sz="2200" u="none" cap="none" strike="noStrike">
                <a:solidFill>
                  <a:schemeClr val="dk1"/>
                </a:solidFill>
                <a:latin typeface="Questrial"/>
                <a:ea typeface="Questrial"/>
                <a:cs typeface="Questrial"/>
                <a:sym typeface="Questrial"/>
              </a:rPr>
              <a:t>Pre-processing steps performed</a:t>
            </a:r>
            <a:r>
              <a:rPr lang="en-US"/>
              <a:t>:</a:t>
            </a:r>
            <a:endParaRPr/>
          </a:p>
          <a:p>
            <a:pPr indent="-162559" lvl="4" marL="1234440" marR="0" rtl="0" algn="l">
              <a:lnSpc>
                <a:spcPct val="90000"/>
              </a:lnSpc>
              <a:spcBef>
                <a:spcPts val="1400"/>
              </a:spcBef>
              <a:spcAft>
                <a:spcPts val="0"/>
              </a:spcAft>
              <a:buSzPts val="1800"/>
              <a:buChar char="•"/>
            </a:pPr>
            <a:r>
              <a:rPr lang="en-US" sz="1800"/>
              <a:t>We didn’t require any text preprocessing since we generated the dataset. </a:t>
            </a:r>
            <a:endParaRPr sz="1800"/>
          </a:p>
          <a:p>
            <a:pPr indent="-162559" lvl="4" marL="1234440" marR="0" rtl="0" algn="l">
              <a:lnSpc>
                <a:spcPct val="90000"/>
              </a:lnSpc>
              <a:spcBef>
                <a:spcPts val="1400"/>
              </a:spcBef>
              <a:spcAft>
                <a:spcPts val="0"/>
              </a:spcAft>
              <a:buSzPts val="1800"/>
              <a:buChar char="•"/>
            </a:pPr>
            <a:r>
              <a:rPr lang="en-US" sz="1800"/>
              <a:t>For image processing it involved handlocalisation and segmentation, greyscaling, HOG feature extraction, cropping.</a:t>
            </a:r>
            <a:endParaRPr sz="1800"/>
          </a:p>
        </p:txBody>
      </p:sp>
      <p:sp>
        <p:nvSpPr>
          <p:cNvPr id="121" name="Shape 121"/>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1000" u="none" cap="none" strike="noStrike">
                <a:solidFill>
                  <a:srgbClr val="0C0C0C"/>
                </a:solidFill>
                <a:latin typeface="Questrial"/>
                <a:ea typeface="Questrial"/>
                <a:cs typeface="Questrial"/>
                <a:sym typeface="Questrial"/>
              </a:rPr>
              <a:t>UE15CS333 PROJECT (2018 CSE 6TH SEMESTER)</a:t>
            </a:r>
            <a:endParaRPr b="0" i="0" sz="1000" u="none" cap="none" strike="noStrike">
              <a:solidFill>
                <a:srgbClr val="0C0C0C"/>
              </a:solidFill>
              <a:latin typeface="Questrial"/>
              <a:ea typeface="Questrial"/>
              <a:cs typeface="Questrial"/>
              <a:sym typeface="Questrial"/>
            </a:endParaRPr>
          </a:p>
        </p:txBody>
      </p:sp>
      <p:sp>
        <p:nvSpPr>
          <p:cNvPr id="122" name="Shape 122"/>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000" u="none" cap="none" strike="noStrike">
                <a:solidFill>
                  <a:srgbClr val="0C0C0C"/>
                </a:solidFill>
                <a:latin typeface="Questrial"/>
                <a:ea typeface="Questrial"/>
                <a:cs typeface="Questrial"/>
                <a:sym typeface="Questrial"/>
              </a:rPr>
              <a:t>‹#›</a:t>
            </a:fld>
            <a:endParaRPr b="0" i="0" sz="1000" u="none" cap="none" strike="noStrike">
              <a:solidFill>
                <a:srgbClr val="0C0C0C"/>
              </a:solidFill>
              <a:latin typeface="Questrial"/>
              <a:ea typeface="Questrial"/>
              <a:cs typeface="Questrial"/>
              <a:sym typeface="Quest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0C0C0C"/>
              </a:buClr>
              <a:buSzPts val="5000"/>
              <a:buFont typeface="Questrial"/>
              <a:buNone/>
            </a:pPr>
            <a:r>
              <a:rPr b="0" i="0" lang="en-US" sz="5000" u="none" cap="none" strike="noStrike">
                <a:solidFill>
                  <a:srgbClr val="0C0C0C"/>
                </a:solidFill>
                <a:latin typeface="Questrial"/>
                <a:ea typeface="Questrial"/>
                <a:cs typeface="Questrial"/>
                <a:sym typeface="Questrial"/>
              </a:rPr>
              <a:t>HIGH LEVEL DESIGN OF OUR IMPLEMENTATION </a:t>
            </a:r>
            <a:endParaRPr b="0" i="0" sz="5000" u="none" cap="none" strike="noStrike">
              <a:solidFill>
                <a:srgbClr val="0C0C0C"/>
              </a:solidFill>
              <a:latin typeface="Questrial"/>
              <a:ea typeface="Questrial"/>
              <a:cs typeface="Questrial"/>
              <a:sym typeface="Questrial"/>
            </a:endParaRPr>
          </a:p>
        </p:txBody>
      </p:sp>
      <p:sp>
        <p:nvSpPr>
          <p:cNvPr id="128" name="Shape 128"/>
          <p:cNvSpPr txBox="1"/>
          <p:nvPr/>
        </p:nvSpPr>
        <p:spPr>
          <a:xfrm>
            <a:off x="1024128" y="5819963"/>
            <a:ext cx="947240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Questrial"/>
                <a:ea typeface="Questrial"/>
                <a:cs typeface="Questrial"/>
                <a:sym typeface="Questrial"/>
              </a:rPr>
              <a:t>Note </a:t>
            </a:r>
            <a:r>
              <a:rPr b="0" i="0" lang="en-US" sz="1800" u="none" cap="none" strike="noStrike">
                <a:solidFill>
                  <a:schemeClr val="dk1"/>
                </a:solidFill>
                <a:latin typeface="Questrial"/>
                <a:ea typeface="Questrial"/>
                <a:cs typeface="Questrial"/>
                <a:sym typeface="Questrial"/>
              </a:rPr>
              <a:t>: Both the dataset and latest jupyter notebook ( python 3.0) have to be submitted for evaluation</a:t>
            </a:r>
            <a:endParaRPr b="0" i="0" sz="1800" u="none" cap="none" strike="noStrike">
              <a:solidFill>
                <a:schemeClr val="dk1"/>
              </a:solidFill>
              <a:latin typeface="Questrial"/>
              <a:ea typeface="Questrial"/>
              <a:cs typeface="Questrial"/>
              <a:sym typeface="Questrial"/>
            </a:endParaRPr>
          </a:p>
          <a:p>
            <a:pPr indent="0" lvl="0" marL="0" marR="0" rtl="0" algn="l">
              <a:spcBef>
                <a:spcPts val="0"/>
              </a:spcBef>
              <a:spcAft>
                <a:spcPts val="0"/>
              </a:spcAft>
              <a:buNone/>
            </a:pPr>
            <a:r>
              <a:t/>
            </a:r>
            <a:endParaRPr sz="1800">
              <a:solidFill>
                <a:schemeClr val="dk1"/>
              </a:solidFill>
              <a:latin typeface="Questrial"/>
              <a:ea typeface="Questrial"/>
              <a:cs typeface="Questrial"/>
              <a:sym typeface="Questrial"/>
            </a:endParaRPr>
          </a:p>
        </p:txBody>
      </p:sp>
      <p:sp>
        <p:nvSpPr>
          <p:cNvPr id="129" name="Shape 129"/>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1000" cap="none">
                <a:solidFill>
                  <a:srgbClr val="0C0C0C"/>
                </a:solidFill>
                <a:latin typeface="Questrial"/>
                <a:ea typeface="Questrial"/>
                <a:cs typeface="Questrial"/>
                <a:sym typeface="Questrial"/>
              </a:rPr>
              <a:t>UE15CS333 PROJECT (2018 CSE 6TH SEMESTER)</a:t>
            </a:r>
            <a:endParaRPr sz="1000" cap="none">
              <a:solidFill>
                <a:srgbClr val="0C0C0C"/>
              </a:solidFill>
              <a:latin typeface="Questrial"/>
              <a:ea typeface="Questrial"/>
              <a:cs typeface="Questrial"/>
              <a:sym typeface="Questrial"/>
            </a:endParaRPr>
          </a:p>
        </p:txBody>
      </p:sp>
      <p:sp>
        <p:nvSpPr>
          <p:cNvPr id="130" name="Shape 130"/>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000">
                <a:solidFill>
                  <a:srgbClr val="0C0C0C"/>
                </a:solidFill>
                <a:latin typeface="Questrial"/>
                <a:ea typeface="Questrial"/>
                <a:cs typeface="Questrial"/>
                <a:sym typeface="Questrial"/>
              </a:rPr>
              <a:t>‹#›</a:t>
            </a:fld>
            <a:endParaRPr sz="1000">
              <a:solidFill>
                <a:srgbClr val="0C0C0C"/>
              </a:solidFill>
              <a:latin typeface="Questrial"/>
              <a:ea typeface="Questrial"/>
              <a:cs typeface="Questrial"/>
              <a:sym typeface="Questrial"/>
            </a:endParaRPr>
          </a:p>
        </p:txBody>
      </p:sp>
      <p:sp>
        <p:nvSpPr>
          <p:cNvPr id="131" name="Shape 131"/>
          <p:cNvSpPr/>
          <p:nvPr/>
        </p:nvSpPr>
        <p:spPr>
          <a:xfrm>
            <a:off x="653975" y="3106775"/>
            <a:ext cx="1048500" cy="120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US"/>
              <a:t>Image pre-</a:t>
            </a:r>
            <a:endParaRPr/>
          </a:p>
          <a:p>
            <a:pPr indent="0" lvl="0" marL="0">
              <a:spcBef>
                <a:spcPts val="0"/>
              </a:spcBef>
              <a:spcAft>
                <a:spcPts val="0"/>
              </a:spcAft>
              <a:buNone/>
            </a:pPr>
            <a:r>
              <a:rPr lang="en-US"/>
              <a:t>processing</a:t>
            </a:r>
            <a:endParaRPr/>
          </a:p>
        </p:txBody>
      </p:sp>
      <p:sp>
        <p:nvSpPr>
          <p:cNvPr id="132" name="Shape 132"/>
          <p:cNvSpPr/>
          <p:nvPr/>
        </p:nvSpPr>
        <p:spPr>
          <a:xfrm>
            <a:off x="2125675" y="3097150"/>
            <a:ext cx="1260000" cy="123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US"/>
              <a:t>Multiclass Classifier</a:t>
            </a:r>
            <a:endParaRPr/>
          </a:p>
        </p:txBody>
      </p:sp>
      <p:sp>
        <p:nvSpPr>
          <p:cNvPr id="133" name="Shape 133"/>
          <p:cNvSpPr/>
          <p:nvPr/>
        </p:nvSpPr>
        <p:spPr>
          <a:xfrm>
            <a:off x="3765675" y="3111550"/>
            <a:ext cx="1115700" cy="120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US"/>
              <a:t>Improve classifier accuracy</a:t>
            </a:r>
            <a:endParaRPr/>
          </a:p>
        </p:txBody>
      </p:sp>
      <p:sp>
        <p:nvSpPr>
          <p:cNvPr id="134" name="Shape 134"/>
          <p:cNvSpPr/>
          <p:nvPr/>
        </p:nvSpPr>
        <p:spPr>
          <a:xfrm>
            <a:off x="5261375" y="3111550"/>
            <a:ext cx="1144500" cy="120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US"/>
              <a:t>Output all possible words for given seq of images</a:t>
            </a:r>
            <a:endParaRPr/>
          </a:p>
        </p:txBody>
      </p:sp>
      <p:sp>
        <p:nvSpPr>
          <p:cNvPr id="135" name="Shape 135"/>
          <p:cNvSpPr/>
          <p:nvPr/>
        </p:nvSpPr>
        <p:spPr>
          <a:xfrm>
            <a:off x="6944575" y="3087550"/>
            <a:ext cx="1260000" cy="120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US"/>
              <a:t>Language enhancer over the set of words</a:t>
            </a:r>
            <a:endParaRPr/>
          </a:p>
        </p:txBody>
      </p:sp>
      <p:sp>
        <p:nvSpPr>
          <p:cNvPr id="136" name="Shape 136"/>
          <p:cNvSpPr/>
          <p:nvPr/>
        </p:nvSpPr>
        <p:spPr>
          <a:xfrm>
            <a:off x="8743275" y="3106775"/>
            <a:ext cx="1144500" cy="120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US"/>
              <a:t>Enhanced set of words is sentiment analysed</a:t>
            </a:r>
            <a:endParaRPr/>
          </a:p>
        </p:txBody>
      </p:sp>
      <p:sp>
        <p:nvSpPr>
          <p:cNvPr id="137" name="Shape 137"/>
          <p:cNvSpPr/>
          <p:nvPr/>
        </p:nvSpPr>
        <p:spPr>
          <a:xfrm>
            <a:off x="10320675" y="3111550"/>
            <a:ext cx="1115700" cy="120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US"/>
              <a:t>Final output is biased by the input sentiment</a:t>
            </a:r>
            <a:endParaRPr/>
          </a:p>
        </p:txBody>
      </p:sp>
      <p:cxnSp>
        <p:nvCxnSpPr>
          <p:cNvPr id="138" name="Shape 138"/>
          <p:cNvCxnSpPr>
            <a:endCxn id="132" idx="1"/>
          </p:cNvCxnSpPr>
          <p:nvPr/>
        </p:nvCxnSpPr>
        <p:spPr>
          <a:xfrm flipH="1" rot="10800000">
            <a:off x="1692775" y="3712750"/>
            <a:ext cx="432900" cy="9600"/>
          </a:xfrm>
          <a:prstGeom prst="straightConnector1">
            <a:avLst/>
          </a:prstGeom>
          <a:noFill/>
          <a:ln cap="flat" cmpd="sng" w="9525">
            <a:solidFill>
              <a:schemeClr val="dk2"/>
            </a:solidFill>
            <a:prstDash val="solid"/>
            <a:round/>
            <a:headEnd len="med" w="med" type="none"/>
            <a:tailEnd len="med" w="med" type="triangle"/>
          </a:ln>
        </p:spPr>
      </p:cxnSp>
      <p:cxnSp>
        <p:nvCxnSpPr>
          <p:cNvPr id="139" name="Shape 139"/>
          <p:cNvCxnSpPr/>
          <p:nvPr/>
        </p:nvCxnSpPr>
        <p:spPr>
          <a:xfrm flipH="1" rot="10800000">
            <a:off x="3385675" y="3683950"/>
            <a:ext cx="432900" cy="9600"/>
          </a:xfrm>
          <a:prstGeom prst="straightConnector1">
            <a:avLst/>
          </a:prstGeom>
          <a:noFill/>
          <a:ln cap="flat" cmpd="sng" w="9525">
            <a:solidFill>
              <a:schemeClr val="dk2"/>
            </a:solidFill>
            <a:prstDash val="solid"/>
            <a:round/>
            <a:headEnd len="med" w="med" type="none"/>
            <a:tailEnd len="med" w="med" type="triangle"/>
          </a:ln>
        </p:spPr>
      </p:cxnSp>
      <p:cxnSp>
        <p:nvCxnSpPr>
          <p:cNvPr id="140" name="Shape 140"/>
          <p:cNvCxnSpPr/>
          <p:nvPr/>
        </p:nvCxnSpPr>
        <p:spPr>
          <a:xfrm flipH="1" rot="10800000">
            <a:off x="4881375" y="3683950"/>
            <a:ext cx="432900" cy="9600"/>
          </a:xfrm>
          <a:prstGeom prst="straightConnector1">
            <a:avLst/>
          </a:prstGeom>
          <a:noFill/>
          <a:ln cap="flat" cmpd="sng" w="9525">
            <a:solidFill>
              <a:schemeClr val="dk2"/>
            </a:solidFill>
            <a:prstDash val="solid"/>
            <a:round/>
            <a:headEnd len="med" w="med" type="none"/>
            <a:tailEnd len="med" w="med" type="triangle"/>
          </a:ln>
        </p:spPr>
      </p:cxnSp>
      <p:cxnSp>
        <p:nvCxnSpPr>
          <p:cNvPr id="141" name="Shape 141"/>
          <p:cNvCxnSpPr/>
          <p:nvPr/>
        </p:nvCxnSpPr>
        <p:spPr>
          <a:xfrm flipH="1" rot="10800000">
            <a:off x="6458775" y="3703175"/>
            <a:ext cx="432900" cy="9600"/>
          </a:xfrm>
          <a:prstGeom prst="straightConnector1">
            <a:avLst/>
          </a:prstGeom>
          <a:noFill/>
          <a:ln cap="flat" cmpd="sng" w="9525">
            <a:solidFill>
              <a:schemeClr val="dk2"/>
            </a:solidFill>
            <a:prstDash val="solid"/>
            <a:round/>
            <a:headEnd len="med" w="med" type="none"/>
            <a:tailEnd len="med" w="med" type="triangle"/>
          </a:ln>
        </p:spPr>
      </p:cxnSp>
      <p:cxnSp>
        <p:nvCxnSpPr>
          <p:cNvPr id="142" name="Shape 142"/>
          <p:cNvCxnSpPr/>
          <p:nvPr/>
        </p:nvCxnSpPr>
        <p:spPr>
          <a:xfrm flipH="1" rot="10800000">
            <a:off x="8257475" y="3683950"/>
            <a:ext cx="432900" cy="9600"/>
          </a:xfrm>
          <a:prstGeom prst="straightConnector1">
            <a:avLst/>
          </a:prstGeom>
          <a:noFill/>
          <a:ln cap="flat" cmpd="sng" w="9525">
            <a:solidFill>
              <a:schemeClr val="dk2"/>
            </a:solidFill>
            <a:prstDash val="solid"/>
            <a:round/>
            <a:headEnd len="med" w="med" type="none"/>
            <a:tailEnd len="med" w="med" type="triangle"/>
          </a:ln>
        </p:spPr>
      </p:cxnSp>
      <p:cxnSp>
        <p:nvCxnSpPr>
          <p:cNvPr id="143" name="Shape 143"/>
          <p:cNvCxnSpPr/>
          <p:nvPr/>
        </p:nvCxnSpPr>
        <p:spPr>
          <a:xfrm flipH="1" rot="10800000">
            <a:off x="9887775" y="3683950"/>
            <a:ext cx="432900" cy="9600"/>
          </a:xfrm>
          <a:prstGeom prst="straightConnector1">
            <a:avLst/>
          </a:prstGeom>
          <a:noFill/>
          <a:ln cap="flat" cmpd="sng" w="9525">
            <a:solidFill>
              <a:schemeClr val="dk2"/>
            </a:solidFill>
            <a:prstDash val="solid"/>
            <a:round/>
            <a:headEnd len="med" w="med" type="none"/>
            <a:tailEnd len="med" w="med" type="triangle"/>
          </a:ln>
        </p:spPr>
      </p:cxnSp>
      <p:sp>
        <p:nvSpPr>
          <p:cNvPr id="144" name="Shape 144"/>
          <p:cNvSpPr txBox="1"/>
          <p:nvPr/>
        </p:nvSpPr>
        <p:spPr>
          <a:xfrm>
            <a:off x="3905025" y="4975175"/>
            <a:ext cx="5540400" cy="646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Font typeface="Arial"/>
              <a:buNone/>
            </a:pPr>
            <a:r>
              <a:rPr lang="en-US" sz="1800">
                <a:solidFill>
                  <a:schemeClr val="dk1"/>
                </a:solidFill>
                <a:latin typeface="Questrial"/>
                <a:ea typeface="Questrial"/>
                <a:cs typeface="Questrial"/>
                <a:sym typeface="Questrial"/>
              </a:rPr>
              <a:t>Image_classifier runs python 2.7 due to some issues with skimage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0C0C0C"/>
              </a:buClr>
              <a:buSzPts val="5000"/>
              <a:buFont typeface="Questrial"/>
              <a:buNone/>
            </a:pPr>
            <a:r>
              <a:rPr b="0" i="0" lang="en-US" sz="5000" u="none" cap="none" strike="noStrike">
                <a:solidFill>
                  <a:srgbClr val="0C0C0C"/>
                </a:solidFill>
                <a:latin typeface="Questrial"/>
                <a:ea typeface="Questrial"/>
                <a:cs typeface="Questrial"/>
                <a:sym typeface="Questrial"/>
              </a:rPr>
              <a:t>MILESTONES</a:t>
            </a:r>
            <a:endParaRPr b="0" i="0" sz="5000" u="none" cap="none" strike="noStrike">
              <a:solidFill>
                <a:srgbClr val="0C0C0C"/>
              </a:solidFill>
              <a:latin typeface="Questrial"/>
              <a:ea typeface="Questrial"/>
              <a:cs typeface="Questrial"/>
              <a:sym typeface="Questrial"/>
            </a:endParaRPr>
          </a:p>
        </p:txBody>
      </p:sp>
      <p:graphicFrame>
        <p:nvGraphicFramePr>
          <p:cNvPr id="150" name="Shape 150"/>
          <p:cNvGraphicFramePr/>
          <p:nvPr/>
        </p:nvGraphicFramePr>
        <p:xfrm>
          <a:off x="1197063" y="1664925"/>
          <a:ext cx="3000000" cy="3000000"/>
        </p:xfrm>
        <a:graphic>
          <a:graphicData uri="http://schemas.openxmlformats.org/drawingml/2006/table">
            <a:tbl>
              <a:tblPr bandRow="1" firstRow="1">
                <a:noFill/>
                <a:tableStyleId>{5486BA40-64AA-41CD-B292-A8F197BB44AB}</a:tableStyleId>
              </a:tblPr>
              <a:tblGrid>
                <a:gridCol w="972275"/>
                <a:gridCol w="3245475"/>
                <a:gridCol w="2228050"/>
                <a:gridCol w="3274450"/>
              </a:tblGrid>
              <a:tr h="370850">
                <a:tc>
                  <a:txBody>
                    <a:bodyPr>
                      <a:noAutofit/>
                    </a:bodyPr>
                    <a:lstStyle/>
                    <a:p>
                      <a:pPr indent="0" lvl="0" marL="0" marR="0" rtl="0" algn="l">
                        <a:spcBef>
                          <a:spcPts val="0"/>
                        </a:spcBef>
                        <a:spcAft>
                          <a:spcPts val="0"/>
                        </a:spcAft>
                        <a:buNone/>
                      </a:pPr>
                      <a:r>
                        <a:rPr lang="en-US" sz="1800"/>
                        <a:t>Serial no </a:t>
                      </a:r>
                      <a:endParaRPr sz="1800"/>
                    </a:p>
                  </a:txBody>
                  <a:tcPr marT="45725" marB="45725" marR="91450" marL="91450"/>
                </a:tc>
                <a:tc>
                  <a:txBody>
                    <a:bodyPr>
                      <a:noAutofit/>
                    </a:bodyPr>
                    <a:lstStyle/>
                    <a:p>
                      <a:pPr indent="0" lvl="0" marL="0" marR="0" rtl="0" algn="l">
                        <a:spcBef>
                          <a:spcPts val="0"/>
                        </a:spcBef>
                        <a:spcAft>
                          <a:spcPts val="0"/>
                        </a:spcAft>
                        <a:buNone/>
                      </a:pPr>
                      <a:r>
                        <a:rPr lang="en-US" sz="1800"/>
                        <a:t>Milestone description</a:t>
                      </a:r>
                      <a:endParaRPr sz="1800"/>
                    </a:p>
                  </a:txBody>
                  <a:tcPr marT="45725" marB="45725" marR="91450" marL="91450"/>
                </a:tc>
                <a:tc>
                  <a:txBody>
                    <a:bodyPr>
                      <a:noAutofit/>
                    </a:bodyPr>
                    <a:lstStyle/>
                    <a:p>
                      <a:pPr indent="0" lvl="0" marL="0" marR="0" rtl="0" algn="l">
                        <a:spcBef>
                          <a:spcPts val="0"/>
                        </a:spcBef>
                        <a:spcAft>
                          <a:spcPts val="0"/>
                        </a:spcAft>
                        <a:buNone/>
                      </a:pPr>
                      <a:r>
                        <a:rPr lang="en-US" sz="1800"/>
                        <a:t>Status (% complete) </a:t>
                      </a:r>
                      <a:endParaRPr sz="1800"/>
                    </a:p>
                  </a:txBody>
                  <a:tcPr marT="45725" marB="45725" marR="91450" marL="91450"/>
                </a:tc>
                <a:tc>
                  <a:txBody>
                    <a:bodyPr>
                      <a:noAutofit/>
                    </a:bodyPr>
                    <a:lstStyle/>
                    <a:p>
                      <a:pPr indent="0" lvl="0" marL="0" marR="0" rtl="0" algn="l">
                        <a:spcBef>
                          <a:spcPts val="0"/>
                        </a:spcBef>
                        <a:spcAft>
                          <a:spcPts val="0"/>
                        </a:spcAft>
                        <a:buNone/>
                      </a:pPr>
                      <a:r>
                        <a:rPr lang="en-US" sz="1800"/>
                        <a:t>Comments</a:t>
                      </a:r>
                      <a:endParaRPr sz="1800"/>
                    </a:p>
                  </a:txBody>
                  <a:tcPr marT="45725" marB="45725" marR="91450" marL="91450"/>
                </a:tc>
              </a:tr>
              <a:tr h="370850">
                <a:tc>
                  <a:txBody>
                    <a:bodyPr>
                      <a:noAutofit/>
                    </a:bodyPr>
                    <a:lstStyle/>
                    <a:p>
                      <a:pPr indent="0" lvl="0" marL="0" marR="0" rtl="0" algn="l">
                        <a:spcBef>
                          <a:spcPts val="0"/>
                        </a:spcBef>
                        <a:spcAft>
                          <a:spcPts val="0"/>
                        </a:spcAft>
                        <a:buNone/>
                      </a:pPr>
                      <a:r>
                        <a:rPr lang="en-US" sz="1800"/>
                        <a:t>1</a:t>
                      </a:r>
                      <a:endParaRPr sz="1800"/>
                    </a:p>
                  </a:txBody>
                  <a:tcPr marT="45725" marB="45725" marR="91450" marL="91450"/>
                </a:tc>
                <a:tc>
                  <a:txBody>
                    <a:bodyPr>
                      <a:noAutofit/>
                    </a:bodyPr>
                    <a:lstStyle/>
                    <a:p>
                      <a:pPr indent="0" lvl="0" marL="0" marR="0" rtl="0" algn="l">
                        <a:spcBef>
                          <a:spcPts val="0"/>
                        </a:spcBef>
                        <a:spcAft>
                          <a:spcPts val="0"/>
                        </a:spcAft>
                        <a:buNone/>
                      </a:pPr>
                      <a:r>
                        <a:rPr lang="en-US" sz="1800"/>
                        <a:t>Dataset Acquisition</a:t>
                      </a:r>
                      <a:endParaRPr sz="1800"/>
                    </a:p>
                  </a:txBody>
                  <a:tcPr marT="45725" marB="45725" marR="91450" marL="91450"/>
                </a:tc>
                <a:tc>
                  <a:txBody>
                    <a:bodyPr>
                      <a:noAutofit/>
                    </a:bodyPr>
                    <a:lstStyle/>
                    <a:p>
                      <a:pPr indent="0" lvl="0" marL="0" marR="0" rtl="0" algn="l">
                        <a:spcBef>
                          <a:spcPts val="0"/>
                        </a:spcBef>
                        <a:spcAft>
                          <a:spcPts val="0"/>
                        </a:spcAft>
                        <a:buNone/>
                      </a:pPr>
                      <a:r>
                        <a:rPr lang="en-US" sz="1800"/>
                        <a:t>50</a:t>
                      </a:r>
                      <a:endParaRPr sz="1800"/>
                    </a:p>
                  </a:txBody>
                  <a:tcPr marT="45725" marB="45725" marR="91450" marL="91450"/>
                </a:tc>
                <a:tc>
                  <a:txBody>
                    <a:bodyPr>
                      <a:noAutofit/>
                    </a:bodyPr>
                    <a:lstStyle/>
                    <a:p>
                      <a:pPr indent="0" lvl="0" marL="0" marR="0" rtl="0" algn="l">
                        <a:spcBef>
                          <a:spcPts val="0"/>
                        </a:spcBef>
                        <a:spcAft>
                          <a:spcPts val="0"/>
                        </a:spcAft>
                        <a:buNone/>
                      </a:pPr>
                      <a:r>
                        <a:rPr lang="en-US" sz="1800"/>
                        <a:t>Need to acquire video dataset that represent phrases instead of plain lexical representation</a:t>
                      </a:r>
                      <a:endParaRPr sz="1800"/>
                    </a:p>
                  </a:txBody>
                  <a:tcPr marT="45725" marB="45725" marR="91450" marL="91450"/>
                </a:tc>
              </a:tr>
              <a:tr h="370850">
                <a:tc>
                  <a:txBody>
                    <a:bodyPr>
                      <a:noAutofit/>
                    </a:bodyPr>
                    <a:lstStyle/>
                    <a:p>
                      <a:pPr indent="0" lvl="0" marL="0" marR="0" rtl="0" algn="l">
                        <a:spcBef>
                          <a:spcPts val="0"/>
                        </a:spcBef>
                        <a:spcAft>
                          <a:spcPts val="0"/>
                        </a:spcAft>
                        <a:buNone/>
                      </a:pPr>
                      <a:r>
                        <a:rPr lang="en-US" sz="1800"/>
                        <a:t>2</a:t>
                      </a:r>
                      <a:endParaRPr sz="1800"/>
                    </a:p>
                  </a:txBody>
                  <a:tcPr marT="45725" marB="45725" marR="91450" marL="91450"/>
                </a:tc>
                <a:tc>
                  <a:txBody>
                    <a:bodyPr>
                      <a:noAutofit/>
                    </a:bodyPr>
                    <a:lstStyle/>
                    <a:p>
                      <a:pPr indent="0" lvl="0" marL="0" marR="0" rtl="0" algn="l">
                        <a:spcBef>
                          <a:spcPts val="0"/>
                        </a:spcBef>
                        <a:spcAft>
                          <a:spcPts val="0"/>
                        </a:spcAft>
                        <a:buNone/>
                      </a:pPr>
                      <a:r>
                        <a:rPr lang="en-US" sz="1800"/>
                        <a:t>Image Preprocessing</a:t>
                      </a:r>
                      <a:endParaRPr sz="1800"/>
                    </a:p>
                  </a:txBody>
                  <a:tcPr marT="45725" marB="45725" marR="91450" marL="91450"/>
                </a:tc>
                <a:tc>
                  <a:txBody>
                    <a:bodyPr>
                      <a:noAutofit/>
                    </a:bodyPr>
                    <a:lstStyle/>
                    <a:p>
                      <a:pPr indent="0" lvl="0" marL="0" marR="0" rtl="0" algn="l">
                        <a:spcBef>
                          <a:spcPts val="0"/>
                        </a:spcBef>
                        <a:spcAft>
                          <a:spcPts val="0"/>
                        </a:spcAft>
                        <a:buNone/>
                      </a:pPr>
                      <a:r>
                        <a:rPr lang="en-US" sz="1800"/>
                        <a:t>100</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r h="370850">
                <a:tc>
                  <a:txBody>
                    <a:bodyPr>
                      <a:noAutofit/>
                    </a:bodyPr>
                    <a:lstStyle/>
                    <a:p>
                      <a:pPr indent="0" lvl="0" marL="0" marR="0" rtl="0" algn="l">
                        <a:spcBef>
                          <a:spcPts val="0"/>
                        </a:spcBef>
                        <a:spcAft>
                          <a:spcPts val="0"/>
                        </a:spcAft>
                        <a:buNone/>
                      </a:pPr>
                      <a:r>
                        <a:rPr lang="en-US" sz="1800"/>
                        <a:t>3</a:t>
                      </a:r>
                      <a:endParaRPr sz="1800"/>
                    </a:p>
                  </a:txBody>
                  <a:tcPr marT="45725" marB="45725" marR="91450" marL="91450"/>
                </a:tc>
                <a:tc>
                  <a:txBody>
                    <a:bodyPr>
                      <a:noAutofit/>
                    </a:bodyPr>
                    <a:lstStyle/>
                    <a:p>
                      <a:pPr indent="0" lvl="0" marL="0" marR="0" rtl="0" algn="l">
                        <a:spcBef>
                          <a:spcPts val="0"/>
                        </a:spcBef>
                        <a:spcAft>
                          <a:spcPts val="0"/>
                        </a:spcAft>
                        <a:buNone/>
                      </a:pPr>
                      <a:r>
                        <a:rPr lang="en-US" sz="1800"/>
                        <a:t>Building a multiclass classifier</a:t>
                      </a:r>
                      <a:endParaRPr sz="1800"/>
                    </a:p>
                  </a:txBody>
                  <a:tcPr marT="45725" marB="45725" marR="91450" marL="91450"/>
                </a:tc>
                <a:tc>
                  <a:txBody>
                    <a:bodyPr>
                      <a:noAutofit/>
                    </a:bodyPr>
                    <a:lstStyle/>
                    <a:p>
                      <a:pPr indent="0" lvl="0" marL="0" marR="0" rtl="0" algn="l">
                        <a:spcBef>
                          <a:spcPts val="0"/>
                        </a:spcBef>
                        <a:spcAft>
                          <a:spcPts val="0"/>
                        </a:spcAft>
                        <a:buNone/>
                      </a:pPr>
                      <a:r>
                        <a:rPr lang="en-US" sz="1800"/>
                        <a:t>100</a:t>
                      </a:r>
                      <a:endParaRPr sz="1800"/>
                    </a:p>
                  </a:txBody>
                  <a:tcPr marT="45725" marB="45725" marR="91450" marL="91450"/>
                </a:tc>
                <a:tc>
                  <a:txBody>
                    <a:bodyPr>
                      <a:noAutofit/>
                    </a:bodyPr>
                    <a:lstStyle/>
                    <a:p>
                      <a:pPr indent="0" lvl="0" marL="0" marR="0" rtl="0" algn="l">
                        <a:spcBef>
                          <a:spcPts val="0"/>
                        </a:spcBef>
                        <a:spcAft>
                          <a:spcPts val="0"/>
                        </a:spcAft>
                        <a:buNone/>
                      </a:pPr>
                      <a:r>
                        <a:rPr lang="en-US" sz="1800"/>
                        <a:t>image tagging</a:t>
                      </a:r>
                      <a:endParaRPr sz="1800"/>
                    </a:p>
                  </a:txBody>
                  <a:tcPr marT="45725" marB="45725" marR="91450" marL="91450"/>
                </a:tc>
              </a:tr>
              <a:tr h="370850">
                <a:tc>
                  <a:txBody>
                    <a:bodyPr>
                      <a:noAutofit/>
                    </a:bodyPr>
                    <a:lstStyle/>
                    <a:p>
                      <a:pPr indent="0" lvl="0" marL="0" marR="0" rtl="0" algn="l">
                        <a:spcBef>
                          <a:spcPts val="0"/>
                        </a:spcBef>
                        <a:spcAft>
                          <a:spcPts val="0"/>
                        </a:spcAft>
                        <a:buNone/>
                      </a:pPr>
                      <a:r>
                        <a:rPr lang="en-US" sz="1800"/>
                        <a:t>4</a:t>
                      </a:r>
                      <a:endParaRPr sz="1800"/>
                    </a:p>
                  </a:txBody>
                  <a:tcPr marT="45725" marB="45725" marR="91450" marL="91450"/>
                </a:tc>
                <a:tc>
                  <a:txBody>
                    <a:bodyPr>
                      <a:noAutofit/>
                    </a:bodyPr>
                    <a:lstStyle/>
                    <a:p>
                      <a:pPr indent="0" lvl="0" marL="0" marR="0" rtl="0" algn="l">
                        <a:spcBef>
                          <a:spcPts val="0"/>
                        </a:spcBef>
                        <a:spcAft>
                          <a:spcPts val="0"/>
                        </a:spcAft>
                        <a:buNone/>
                      </a:pPr>
                      <a:r>
                        <a:rPr lang="en-US" sz="1800"/>
                        <a:t>Listing all possible outputs from the model for seq of images</a:t>
                      </a:r>
                      <a:endParaRPr sz="1800"/>
                    </a:p>
                  </a:txBody>
                  <a:tcPr marT="45725" marB="45725" marR="91450" marL="91450"/>
                </a:tc>
                <a:tc>
                  <a:txBody>
                    <a:bodyPr>
                      <a:noAutofit/>
                    </a:bodyPr>
                    <a:lstStyle/>
                    <a:p>
                      <a:pPr indent="0" lvl="0" marL="0" marR="0" rtl="0" algn="l">
                        <a:spcBef>
                          <a:spcPts val="0"/>
                        </a:spcBef>
                        <a:spcAft>
                          <a:spcPts val="0"/>
                        </a:spcAft>
                        <a:buNone/>
                      </a:pPr>
                      <a:r>
                        <a:rPr lang="en-US" sz="1800"/>
                        <a:t>100</a:t>
                      </a:r>
                      <a:endParaRPr sz="1800"/>
                    </a:p>
                  </a:txBody>
                  <a:tcPr marT="45725" marB="45725" marR="91450" marL="91450"/>
                </a:tc>
                <a:tc>
                  <a:txBody>
                    <a:bodyPr>
                      <a:noAutofit/>
                    </a:bodyPr>
                    <a:lstStyle/>
                    <a:p>
                      <a:pPr indent="0" lvl="0" marL="0" marR="0" rtl="0" algn="l">
                        <a:spcBef>
                          <a:spcPts val="0"/>
                        </a:spcBef>
                        <a:spcAft>
                          <a:spcPts val="0"/>
                        </a:spcAft>
                        <a:buNone/>
                      </a:pPr>
                      <a:r>
                        <a:rPr lang="en-US" sz="1800"/>
                        <a:t>dataset for our language model</a:t>
                      </a:r>
                      <a:endParaRPr sz="1800"/>
                    </a:p>
                  </a:txBody>
                  <a:tcPr marT="45725" marB="45725" marR="91450" marL="91450"/>
                </a:tc>
              </a:tr>
              <a:tr h="370850">
                <a:tc>
                  <a:txBody>
                    <a:bodyPr>
                      <a:noAutofit/>
                    </a:bodyPr>
                    <a:lstStyle/>
                    <a:p>
                      <a:pPr indent="0" lvl="0" marL="0" marR="0" rtl="0" algn="l">
                        <a:spcBef>
                          <a:spcPts val="0"/>
                        </a:spcBef>
                        <a:spcAft>
                          <a:spcPts val="0"/>
                        </a:spcAft>
                        <a:buNone/>
                      </a:pPr>
                      <a:r>
                        <a:rPr lang="en-US" sz="1800"/>
                        <a:t>5</a:t>
                      </a:r>
                      <a:endParaRPr sz="1800"/>
                    </a:p>
                  </a:txBody>
                  <a:tcPr marT="45725" marB="45725" marR="91450" marL="91450"/>
                </a:tc>
                <a:tc>
                  <a:txBody>
                    <a:bodyPr>
                      <a:noAutofit/>
                    </a:bodyPr>
                    <a:lstStyle/>
                    <a:p>
                      <a:pPr indent="0" lvl="0" marL="0" marR="0" rtl="0" algn="l">
                        <a:spcBef>
                          <a:spcPts val="0"/>
                        </a:spcBef>
                        <a:spcAft>
                          <a:spcPts val="0"/>
                        </a:spcAft>
                        <a:buNone/>
                      </a:pPr>
                      <a:r>
                        <a:rPr lang="en-US" sz="1800"/>
                        <a:t>Building language model to enhance the output from previous model</a:t>
                      </a:r>
                      <a:endParaRPr sz="1800"/>
                    </a:p>
                  </a:txBody>
                  <a:tcPr marT="45725" marB="45725" marR="91450" marL="91450"/>
                </a:tc>
                <a:tc>
                  <a:txBody>
                    <a:bodyPr>
                      <a:noAutofit/>
                    </a:bodyPr>
                    <a:lstStyle/>
                    <a:p>
                      <a:pPr indent="0" lvl="0" marL="0" marR="0" rtl="0" algn="l">
                        <a:spcBef>
                          <a:spcPts val="0"/>
                        </a:spcBef>
                        <a:spcAft>
                          <a:spcPts val="0"/>
                        </a:spcAft>
                        <a:buNone/>
                      </a:pPr>
                      <a:r>
                        <a:rPr lang="en-US" sz="1800"/>
                        <a:t>100</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r h="370850">
                <a:tc>
                  <a:txBody>
                    <a:bodyPr>
                      <a:noAutofit/>
                    </a:bodyPr>
                    <a:lstStyle/>
                    <a:p>
                      <a:pPr indent="0" lvl="0" marL="0" marR="0" rtl="0" algn="l">
                        <a:spcBef>
                          <a:spcPts val="0"/>
                        </a:spcBef>
                        <a:spcAft>
                          <a:spcPts val="0"/>
                        </a:spcAft>
                        <a:buNone/>
                      </a:pPr>
                      <a:r>
                        <a:rPr lang="en-US" sz="1800"/>
                        <a:t>6</a:t>
                      </a:r>
                      <a:endParaRPr sz="1800"/>
                    </a:p>
                  </a:txBody>
                  <a:tcPr marT="45725" marB="45725" marR="91450" marL="91450"/>
                </a:tc>
                <a:tc>
                  <a:txBody>
                    <a:bodyPr>
                      <a:noAutofit/>
                    </a:bodyPr>
                    <a:lstStyle/>
                    <a:p>
                      <a:pPr indent="0" lvl="0" marL="0" marR="0" rtl="0" algn="l">
                        <a:spcBef>
                          <a:spcPts val="0"/>
                        </a:spcBef>
                        <a:spcAft>
                          <a:spcPts val="0"/>
                        </a:spcAft>
                        <a:buNone/>
                      </a:pPr>
                      <a:r>
                        <a:rPr lang="en-US" sz="1800"/>
                        <a:t>Adding sentiment bias over the enhanced language model</a:t>
                      </a:r>
                      <a:endParaRPr sz="1800"/>
                    </a:p>
                  </a:txBody>
                  <a:tcPr marT="45725" marB="45725" marR="91450" marL="91450"/>
                </a:tc>
                <a:tc>
                  <a:txBody>
                    <a:bodyPr>
                      <a:noAutofit/>
                    </a:bodyPr>
                    <a:lstStyle/>
                    <a:p>
                      <a:pPr indent="0" lvl="0" marL="0" marR="0" rtl="0" algn="l">
                        <a:spcBef>
                          <a:spcPts val="0"/>
                        </a:spcBef>
                        <a:spcAft>
                          <a:spcPts val="0"/>
                        </a:spcAft>
                        <a:buNone/>
                      </a:pPr>
                      <a:r>
                        <a:rPr lang="en-US" sz="1800"/>
                        <a:t>100</a:t>
                      </a:r>
                      <a:endParaRPr sz="1800"/>
                    </a:p>
                  </a:txBody>
                  <a:tcPr marT="45725" marB="45725" marR="91450" marL="91450"/>
                </a:tc>
                <a:tc>
                  <a:txBody>
                    <a:bodyPr>
                      <a:noAutofit/>
                    </a:bodyPr>
                    <a:lstStyle/>
                    <a:p>
                      <a:pPr indent="0" lvl="0" marL="0" marR="0" rtl="0" algn="l">
                        <a:spcBef>
                          <a:spcPts val="0"/>
                        </a:spcBef>
                        <a:spcAft>
                          <a:spcPts val="0"/>
                        </a:spcAft>
                        <a:buNone/>
                      </a:pPr>
                      <a:r>
                        <a:rPr lang="en-US" sz="1800"/>
                        <a:t>Gave us the preferred output</a:t>
                      </a:r>
                      <a:endParaRPr sz="1800"/>
                    </a:p>
                  </a:txBody>
                  <a:tcPr marT="45725" marB="45725" marR="91450" marL="91450"/>
                </a:tc>
              </a:tr>
            </a:tbl>
          </a:graphicData>
        </a:graphic>
      </p:graphicFrame>
      <p:sp>
        <p:nvSpPr>
          <p:cNvPr id="151" name="Shape 151"/>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1000" cap="none">
                <a:solidFill>
                  <a:srgbClr val="0C0C0C"/>
                </a:solidFill>
                <a:latin typeface="Questrial"/>
                <a:ea typeface="Questrial"/>
                <a:cs typeface="Questrial"/>
                <a:sym typeface="Questrial"/>
              </a:rPr>
              <a:t>UE15CS333 PROJECT (2018 CSE 6TH SEMESTER)</a:t>
            </a:r>
            <a:endParaRPr sz="1000" cap="none">
              <a:solidFill>
                <a:srgbClr val="0C0C0C"/>
              </a:solidFill>
              <a:latin typeface="Questrial"/>
              <a:ea typeface="Questrial"/>
              <a:cs typeface="Questrial"/>
              <a:sym typeface="Questrial"/>
            </a:endParaRPr>
          </a:p>
        </p:txBody>
      </p:sp>
      <p:sp>
        <p:nvSpPr>
          <p:cNvPr id="152" name="Shape 152"/>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000">
                <a:solidFill>
                  <a:srgbClr val="0C0C0C"/>
                </a:solidFill>
                <a:latin typeface="Questrial"/>
                <a:ea typeface="Questrial"/>
                <a:cs typeface="Questrial"/>
                <a:sym typeface="Questrial"/>
              </a:rPr>
              <a:t>‹#›</a:t>
            </a:fld>
            <a:endParaRPr sz="1000">
              <a:solidFill>
                <a:srgbClr val="0C0C0C"/>
              </a:solidFill>
              <a:latin typeface="Questrial"/>
              <a:ea typeface="Questrial"/>
              <a:cs typeface="Questrial"/>
              <a:sym typeface="Quest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0C0C0C"/>
              </a:buClr>
              <a:buSzPts val="5000"/>
              <a:buFont typeface="Questrial"/>
              <a:buNone/>
            </a:pPr>
            <a:r>
              <a:rPr b="0" i="0" lang="en-US" sz="5000" u="none" cap="none" strike="noStrike">
                <a:solidFill>
                  <a:srgbClr val="0C0C0C"/>
                </a:solidFill>
                <a:latin typeface="Questrial"/>
                <a:ea typeface="Questrial"/>
                <a:cs typeface="Questrial"/>
                <a:sym typeface="Questrial"/>
              </a:rPr>
              <a:t>TOP CHALLENGES UNRESOLVED SO FAR </a:t>
            </a:r>
            <a:endParaRPr b="0" i="0" sz="5000" u="none" cap="none" strike="noStrike">
              <a:solidFill>
                <a:srgbClr val="0C0C0C"/>
              </a:solidFill>
              <a:latin typeface="Questrial"/>
              <a:ea typeface="Questrial"/>
              <a:cs typeface="Questrial"/>
              <a:sym typeface="Questrial"/>
            </a:endParaRPr>
          </a:p>
        </p:txBody>
      </p:sp>
      <p:sp>
        <p:nvSpPr>
          <p:cNvPr id="158" name="Shape 158"/>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Autofit/>
          </a:bodyPr>
          <a:lstStyle/>
          <a:p>
            <a:pPr indent="-514350" lvl="0" marL="514350" marR="0" rtl="0" algn="l">
              <a:lnSpc>
                <a:spcPct val="70000"/>
              </a:lnSpc>
              <a:spcBef>
                <a:spcPts val="0"/>
              </a:spcBef>
              <a:spcAft>
                <a:spcPts val="0"/>
              </a:spcAft>
              <a:buClr>
                <a:schemeClr val="accent1"/>
              </a:buClr>
              <a:buSzPts val="2380"/>
              <a:buFont typeface="Questrial"/>
              <a:buAutoNum type="arabicPeriod"/>
            </a:pPr>
            <a:r>
              <a:rPr b="0" i="0" lang="en-US" sz="2380" u="none" cap="none" strike="noStrike">
                <a:solidFill>
                  <a:schemeClr val="dk1"/>
                </a:solidFill>
                <a:latin typeface="Questrial"/>
                <a:ea typeface="Questrial"/>
                <a:cs typeface="Questrial"/>
                <a:sym typeface="Questrial"/>
              </a:rPr>
              <a:t>Issue #1</a:t>
            </a:r>
            <a:r>
              <a:rPr lang="en-US" sz="2380"/>
              <a:t>	Adding the sentiment and language bias while classifying the images instead of after. Improves efficiency if achieved</a:t>
            </a:r>
            <a:r>
              <a:rPr b="0" i="0" lang="en-US" sz="2380" u="none" cap="none" strike="noStrike">
                <a:solidFill>
                  <a:schemeClr val="dk1"/>
                </a:solidFill>
                <a:latin typeface="Questrial"/>
                <a:ea typeface="Questrial"/>
                <a:cs typeface="Questrial"/>
                <a:sym typeface="Questrial"/>
              </a:rPr>
              <a:t> </a:t>
            </a:r>
            <a:endParaRPr b="0" i="0" sz="2380" u="none" cap="none" strike="noStrike">
              <a:solidFill>
                <a:schemeClr val="dk1"/>
              </a:solidFill>
              <a:latin typeface="Questrial"/>
              <a:ea typeface="Questrial"/>
              <a:cs typeface="Questrial"/>
              <a:sym typeface="Questrial"/>
            </a:endParaRPr>
          </a:p>
          <a:p>
            <a:pPr indent="-514350" lvl="0" marL="514350" marR="0" rtl="0" algn="l">
              <a:lnSpc>
                <a:spcPct val="70000"/>
              </a:lnSpc>
              <a:spcBef>
                <a:spcPts val="1400"/>
              </a:spcBef>
              <a:spcAft>
                <a:spcPts val="0"/>
              </a:spcAft>
              <a:buClr>
                <a:schemeClr val="accent1"/>
              </a:buClr>
              <a:buSzPts val="2380"/>
              <a:buFont typeface="Questrial"/>
              <a:buAutoNum type="arabicPeriod"/>
            </a:pPr>
            <a:r>
              <a:rPr b="0" i="0" lang="en-US" sz="2380" u="none" cap="none" strike="noStrike">
                <a:solidFill>
                  <a:schemeClr val="dk1"/>
                </a:solidFill>
                <a:latin typeface="Questrial"/>
                <a:ea typeface="Questrial"/>
                <a:cs typeface="Questrial"/>
                <a:sym typeface="Questrial"/>
              </a:rPr>
              <a:t>Issue #2  Lack of proper dataset</a:t>
            </a:r>
            <a:r>
              <a:rPr lang="en-US" sz="2380"/>
              <a:t>. Need video dataset of phrases instead of plain alphabetical representations of sign language</a:t>
            </a:r>
            <a:endParaRPr b="0" i="0" sz="2380" u="none" cap="none" strike="noStrike">
              <a:solidFill>
                <a:schemeClr val="dk1"/>
              </a:solidFill>
              <a:latin typeface="Questrial"/>
              <a:ea typeface="Questrial"/>
              <a:cs typeface="Questrial"/>
              <a:sym typeface="Questrial"/>
            </a:endParaRPr>
          </a:p>
          <a:p>
            <a:pPr indent="-514350" lvl="0" marL="514350" marR="0" rtl="0" algn="l">
              <a:lnSpc>
                <a:spcPct val="70000"/>
              </a:lnSpc>
              <a:spcBef>
                <a:spcPts val="1400"/>
              </a:spcBef>
              <a:spcAft>
                <a:spcPts val="0"/>
              </a:spcAft>
              <a:buClr>
                <a:schemeClr val="accent1"/>
              </a:buClr>
              <a:buSzPts val="2380"/>
              <a:buFont typeface="Questrial"/>
              <a:buAutoNum type="arabicPeriod"/>
            </a:pPr>
            <a:r>
              <a:rPr b="0" i="0" lang="en-US" sz="2380" u="none" cap="none" strike="noStrike">
                <a:solidFill>
                  <a:schemeClr val="dk1"/>
                </a:solidFill>
                <a:latin typeface="Questrial"/>
                <a:ea typeface="Questrial"/>
                <a:cs typeface="Questrial"/>
                <a:sym typeface="Questrial"/>
              </a:rPr>
              <a:t>Issue #3	Improving efficien</a:t>
            </a:r>
            <a:r>
              <a:rPr lang="en-US" sz="2380"/>
              <a:t>cy of word lookup in case of mismatch to find the words with least levenshtein distance</a:t>
            </a:r>
            <a:endParaRPr b="0" i="0" sz="2380" u="none" cap="none" strike="noStrike">
              <a:solidFill>
                <a:schemeClr val="dk1"/>
              </a:solidFill>
              <a:latin typeface="Questrial"/>
              <a:ea typeface="Questrial"/>
              <a:cs typeface="Questrial"/>
              <a:sym typeface="Questrial"/>
            </a:endParaRPr>
          </a:p>
          <a:p>
            <a:pPr indent="-514350" lvl="0" marL="514350" marR="0" rtl="0" algn="l">
              <a:lnSpc>
                <a:spcPct val="70000"/>
              </a:lnSpc>
              <a:spcBef>
                <a:spcPts val="1400"/>
              </a:spcBef>
              <a:spcAft>
                <a:spcPts val="0"/>
              </a:spcAft>
              <a:buClr>
                <a:schemeClr val="accent1"/>
              </a:buClr>
              <a:buSzPts val="2380"/>
              <a:buFont typeface="Questrial"/>
              <a:buAutoNum type="arabicPeriod"/>
            </a:pPr>
            <a:r>
              <a:rPr b="0" i="0" lang="en-US" sz="2380" u="none" cap="none" strike="noStrike">
                <a:solidFill>
                  <a:schemeClr val="dk1"/>
                </a:solidFill>
                <a:latin typeface="Questrial"/>
                <a:ea typeface="Questrial"/>
                <a:cs typeface="Questrial"/>
                <a:sym typeface="Questrial"/>
              </a:rPr>
              <a:t>Issue #4   Find</a:t>
            </a:r>
            <a:r>
              <a:rPr lang="en-US" sz="2380"/>
              <a:t>ing dataset with facial expressions and body language</a:t>
            </a:r>
            <a:endParaRPr/>
          </a:p>
          <a:p>
            <a:pPr indent="-363220" lvl="0" marL="514350" marR="0" rtl="0" algn="l">
              <a:lnSpc>
                <a:spcPct val="70000"/>
              </a:lnSpc>
              <a:spcBef>
                <a:spcPts val="1400"/>
              </a:spcBef>
              <a:spcAft>
                <a:spcPts val="0"/>
              </a:spcAft>
              <a:buClr>
                <a:schemeClr val="accent1"/>
              </a:buClr>
              <a:buSzPts val="2380"/>
              <a:buFont typeface="Questrial"/>
              <a:buNone/>
            </a:pPr>
            <a:r>
              <a:t/>
            </a:r>
            <a:endParaRPr b="0" i="0" sz="2380" u="none" cap="none" strike="noStrike">
              <a:solidFill>
                <a:schemeClr val="dk1"/>
              </a:solidFill>
              <a:latin typeface="Questrial"/>
              <a:ea typeface="Questrial"/>
              <a:cs typeface="Questrial"/>
              <a:sym typeface="Questrial"/>
            </a:endParaRPr>
          </a:p>
          <a:p>
            <a:pPr indent="-363220" lvl="0" marL="514350" marR="0" rtl="0" algn="l">
              <a:lnSpc>
                <a:spcPct val="70000"/>
              </a:lnSpc>
              <a:spcBef>
                <a:spcPts val="1400"/>
              </a:spcBef>
              <a:spcAft>
                <a:spcPts val="0"/>
              </a:spcAft>
              <a:buClr>
                <a:schemeClr val="accent1"/>
              </a:buClr>
              <a:buSzPts val="2380"/>
              <a:buFont typeface="Questrial"/>
              <a:buNone/>
            </a:pPr>
            <a:r>
              <a:t/>
            </a:r>
            <a:endParaRPr b="0" i="0" sz="2380" u="none" cap="none" strike="noStrike">
              <a:solidFill>
                <a:schemeClr val="dk1"/>
              </a:solidFill>
              <a:latin typeface="Questrial"/>
              <a:ea typeface="Questrial"/>
              <a:cs typeface="Questrial"/>
              <a:sym typeface="Questrial"/>
            </a:endParaRPr>
          </a:p>
        </p:txBody>
      </p:sp>
      <p:sp>
        <p:nvSpPr>
          <p:cNvPr id="159" name="Shape 159"/>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1000" cap="none">
                <a:solidFill>
                  <a:srgbClr val="0C0C0C"/>
                </a:solidFill>
                <a:latin typeface="Questrial"/>
                <a:ea typeface="Questrial"/>
                <a:cs typeface="Questrial"/>
                <a:sym typeface="Questrial"/>
              </a:rPr>
              <a:t>UE15CS333 PROJECT (2018 CSE 6TH SEMESTER)</a:t>
            </a:r>
            <a:endParaRPr sz="1000" cap="none">
              <a:solidFill>
                <a:srgbClr val="0C0C0C"/>
              </a:solidFill>
              <a:latin typeface="Questrial"/>
              <a:ea typeface="Questrial"/>
              <a:cs typeface="Questrial"/>
              <a:sym typeface="Questrial"/>
            </a:endParaRPr>
          </a:p>
        </p:txBody>
      </p:sp>
      <p:sp>
        <p:nvSpPr>
          <p:cNvPr id="160" name="Shape 160"/>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000">
                <a:solidFill>
                  <a:srgbClr val="0C0C0C"/>
                </a:solidFill>
                <a:latin typeface="Questrial"/>
                <a:ea typeface="Questrial"/>
                <a:cs typeface="Questrial"/>
                <a:sym typeface="Questrial"/>
              </a:rPr>
              <a:t>‹#›</a:t>
            </a:fld>
            <a:endParaRPr sz="1000">
              <a:solidFill>
                <a:srgbClr val="0C0C0C"/>
              </a:solidFill>
              <a:latin typeface="Questrial"/>
              <a:ea typeface="Questrial"/>
              <a:cs typeface="Questrial"/>
              <a:sym typeface="Quest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1024128" y="585216"/>
            <a:ext cx="9720000" cy="1499700"/>
          </a:xfrm>
          <a:prstGeom prst="rect">
            <a:avLst/>
          </a:prstGeom>
        </p:spPr>
        <p:txBody>
          <a:bodyPr anchorCtr="0" anchor="ctr" bIns="45700" lIns="91425" spcFirstLastPara="1" rIns="91425" wrap="square" tIns="45700">
            <a:noAutofit/>
          </a:bodyPr>
          <a:lstStyle/>
          <a:p>
            <a:pPr indent="0" lvl="0" marL="0">
              <a:spcBef>
                <a:spcPts val="0"/>
              </a:spcBef>
              <a:spcAft>
                <a:spcPts val="0"/>
              </a:spcAft>
              <a:buNone/>
            </a:pPr>
            <a:r>
              <a:rPr lang="en-US"/>
              <a:t>RESULTS, VISUALIZATION, METRIC </a:t>
            </a:r>
            <a:endParaRPr/>
          </a:p>
        </p:txBody>
      </p:sp>
      <p:sp>
        <p:nvSpPr>
          <p:cNvPr id="167" name="Shape 167"/>
          <p:cNvSpPr txBox="1"/>
          <p:nvPr>
            <p:ph idx="1" type="body"/>
          </p:nvPr>
        </p:nvSpPr>
        <p:spPr>
          <a:xfrm>
            <a:off x="1024127" y="2286000"/>
            <a:ext cx="4755000" cy="4023300"/>
          </a:xfrm>
          <a:prstGeom prst="rect">
            <a:avLst/>
          </a:prstGeom>
        </p:spPr>
        <p:txBody>
          <a:bodyPr anchorCtr="0" anchor="t" bIns="45700" lIns="45700" spcFirstLastPara="1" rIns="45700" wrap="square" tIns="45700">
            <a:noAutofit/>
          </a:bodyPr>
          <a:lstStyle/>
          <a:p>
            <a:pPr indent="0" lvl="0" marL="0">
              <a:spcBef>
                <a:spcPts val="1200"/>
              </a:spcBef>
              <a:spcAft>
                <a:spcPts val="0"/>
              </a:spcAft>
              <a:buNone/>
            </a:pPr>
            <a:r>
              <a:rPr lang="en-US"/>
              <a:t>Raw image classifier gives top 5 classes for each input image. It’s seen in the 2D array</a:t>
            </a:r>
            <a:endParaRPr/>
          </a:p>
          <a:p>
            <a:pPr indent="0" lvl="0" marL="0">
              <a:spcBef>
                <a:spcPts val="1200"/>
              </a:spcBef>
              <a:spcAft>
                <a:spcPts val="0"/>
              </a:spcAft>
              <a:buNone/>
            </a:pPr>
            <a:r>
              <a:t/>
            </a:r>
            <a:endParaRPr/>
          </a:p>
          <a:p>
            <a:pPr indent="0" lvl="0" marL="0">
              <a:spcBef>
                <a:spcPts val="1200"/>
              </a:spcBef>
              <a:spcAft>
                <a:spcPts val="200"/>
              </a:spcAft>
              <a:buNone/>
            </a:pPr>
            <a:r>
              <a:rPr lang="en-US"/>
              <a:t>Below we can see all combinations of words formed from this 2D array with no language model added</a:t>
            </a:r>
            <a:endParaRPr/>
          </a:p>
        </p:txBody>
      </p:sp>
      <p:sp>
        <p:nvSpPr>
          <p:cNvPr id="168" name="Shape 168"/>
          <p:cNvSpPr txBox="1"/>
          <p:nvPr>
            <p:ph idx="12" type="sldNum"/>
          </p:nvPr>
        </p:nvSpPr>
        <p:spPr>
          <a:xfrm>
            <a:off x="10837333" y="6470704"/>
            <a:ext cx="973800" cy="2742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pic>
        <p:nvPicPr>
          <p:cNvPr id="169" name="Shape 169"/>
          <p:cNvPicPr preferRelativeResize="0"/>
          <p:nvPr/>
        </p:nvPicPr>
        <p:blipFill rotWithShape="1">
          <a:blip r:embed="rId3">
            <a:alphaModFix/>
          </a:blip>
          <a:srcRect b="5009" l="22879" r="58580" t="36325"/>
          <a:stretch/>
        </p:blipFill>
        <p:spPr>
          <a:xfrm>
            <a:off x="7175675" y="1869650"/>
            <a:ext cx="3568450" cy="45480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0C0C0C"/>
              </a:buClr>
              <a:buSzPts val="5000"/>
              <a:buFont typeface="Questrial"/>
              <a:buNone/>
            </a:pPr>
            <a:r>
              <a:rPr b="0" i="0" lang="en-US" sz="5000" u="none" cap="none" strike="noStrike">
                <a:solidFill>
                  <a:srgbClr val="0C0C0C"/>
                </a:solidFill>
                <a:latin typeface="Questrial"/>
                <a:ea typeface="Questrial"/>
                <a:cs typeface="Questrial"/>
                <a:sym typeface="Questrial"/>
              </a:rPr>
              <a:t>RESULTS, VISUALIZATION, METRIC </a:t>
            </a:r>
            <a:endParaRPr b="0" i="0" sz="5000" u="none" cap="none" strike="noStrike">
              <a:solidFill>
                <a:srgbClr val="0C0C0C"/>
              </a:solidFill>
              <a:latin typeface="Questrial"/>
              <a:ea typeface="Questrial"/>
              <a:cs typeface="Questrial"/>
              <a:sym typeface="Questrial"/>
            </a:endParaRPr>
          </a:p>
        </p:txBody>
      </p:sp>
      <p:sp>
        <p:nvSpPr>
          <p:cNvPr id="175" name="Shape 175"/>
          <p:cNvSpPr txBox="1"/>
          <p:nvPr>
            <p:ph idx="1" type="body"/>
          </p:nvPr>
        </p:nvSpPr>
        <p:spPr>
          <a:xfrm>
            <a:off x="533575" y="2286000"/>
            <a:ext cx="4218000" cy="4023300"/>
          </a:xfrm>
          <a:prstGeom prst="rect">
            <a:avLst/>
          </a:prstGeom>
          <a:noFill/>
          <a:ln>
            <a:noFill/>
          </a:ln>
        </p:spPr>
        <p:txBody>
          <a:bodyPr anchorCtr="0" anchor="t" bIns="45700" lIns="45700" spcFirstLastPara="1" rIns="45700" wrap="square" tIns="45700">
            <a:noAutofit/>
          </a:bodyPr>
          <a:lstStyle/>
          <a:p>
            <a:pPr indent="48260" lvl="0" marL="91440" marR="0" rtl="0" algn="l">
              <a:lnSpc>
                <a:spcPct val="90000"/>
              </a:lnSpc>
              <a:spcBef>
                <a:spcPts val="0"/>
              </a:spcBef>
              <a:spcAft>
                <a:spcPts val="0"/>
              </a:spcAft>
              <a:buClr>
                <a:schemeClr val="accent1"/>
              </a:buClr>
              <a:buSzPts val="2200"/>
              <a:buFont typeface="Questrial"/>
              <a:buNone/>
            </a:pPr>
            <a:r>
              <a:rPr lang="en-US" sz="1800"/>
              <a:t>We can see that the raw classifier gave us 15626 number of possible words for input seq of images being PRETTY from user_3 - ‘user_3/P3.jpg','user_3/R5.jpg','user_3/E5.jpg','user_3/T8.jpg','user_3/T0.jpg','user_3/Y7.jpg'</a:t>
            </a:r>
            <a:endParaRPr sz="1800"/>
          </a:p>
          <a:p>
            <a:pPr indent="48260" lvl="0" marL="91440" marR="0" rtl="0" algn="l">
              <a:lnSpc>
                <a:spcPct val="90000"/>
              </a:lnSpc>
              <a:spcBef>
                <a:spcPts val="0"/>
              </a:spcBef>
              <a:spcAft>
                <a:spcPts val="0"/>
              </a:spcAft>
              <a:buClr>
                <a:schemeClr val="accent1"/>
              </a:buClr>
              <a:buSzPts val="2200"/>
              <a:buFont typeface="Questrial"/>
              <a:buNone/>
            </a:pPr>
            <a:r>
              <a:t/>
            </a:r>
            <a:endParaRPr sz="1800"/>
          </a:p>
          <a:p>
            <a:pPr indent="48260" lvl="0" marL="91440" marR="0" rtl="0" algn="l">
              <a:lnSpc>
                <a:spcPct val="90000"/>
              </a:lnSpc>
              <a:spcBef>
                <a:spcPts val="0"/>
              </a:spcBef>
              <a:spcAft>
                <a:spcPts val="0"/>
              </a:spcAft>
              <a:buClr>
                <a:schemeClr val="accent1"/>
              </a:buClr>
              <a:buSzPts val="2200"/>
              <a:buFont typeface="Questrial"/>
              <a:buNone/>
            </a:pPr>
            <a:r>
              <a:rPr lang="en-US" sz="1800"/>
              <a:t>Upon applying language model it dropped to only 2 words</a:t>
            </a:r>
            <a:endParaRPr sz="1800"/>
          </a:p>
          <a:p>
            <a:pPr indent="48260" lvl="0" marL="91440" marR="0" rtl="0" algn="l">
              <a:lnSpc>
                <a:spcPct val="90000"/>
              </a:lnSpc>
              <a:spcBef>
                <a:spcPts val="0"/>
              </a:spcBef>
              <a:spcAft>
                <a:spcPts val="0"/>
              </a:spcAft>
              <a:buClr>
                <a:schemeClr val="accent1"/>
              </a:buClr>
              <a:buSzPts val="2200"/>
              <a:buFont typeface="Questrial"/>
              <a:buNone/>
            </a:pPr>
            <a:r>
              <a:t/>
            </a:r>
            <a:endParaRPr sz="1800"/>
          </a:p>
          <a:p>
            <a:pPr indent="48260" lvl="0" marL="91440" marR="0" rtl="0" algn="l">
              <a:lnSpc>
                <a:spcPct val="90000"/>
              </a:lnSpc>
              <a:spcBef>
                <a:spcPts val="0"/>
              </a:spcBef>
              <a:spcAft>
                <a:spcPts val="0"/>
              </a:spcAft>
              <a:buClr>
                <a:schemeClr val="accent1"/>
              </a:buClr>
              <a:buSzPts val="2200"/>
              <a:buFont typeface="Questrial"/>
              <a:buNone/>
            </a:pPr>
            <a:r>
              <a:rPr lang="en-US" sz="1800"/>
              <a:t>Further by adding emotion bias to it, it dropped to 1 word which matched our input of PRETTY!</a:t>
            </a:r>
            <a:endParaRPr sz="1800"/>
          </a:p>
        </p:txBody>
      </p:sp>
      <p:sp>
        <p:nvSpPr>
          <p:cNvPr id="176" name="Shape 176"/>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1000" cap="none">
                <a:solidFill>
                  <a:srgbClr val="0C0C0C"/>
                </a:solidFill>
                <a:latin typeface="Questrial"/>
                <a:ea typeface="Questrial"/>
                <a:cs typeface="Questrial"/>
                <a:sym typeface="Questrial"/>
              </a:rPr>
              <a:t>UE15CS333 PROJECT (2018 CSE 6TH SEMESTER)</a:t>
            </a:r>
            <a:endParaRPr sz="1000" cap="none">
              <a:solidFill>
                <a:srgbClr val="0C0C0C"/>
              </a:solidFill>
              <a:latin typeface="Questrial"/>
              <a:ea typeface="Questrial"/>
              <a:cs typeface="Questrial"/>
              <a:sym typeface="Questrial"/>
            </a:endParaRPr>
          </a:p>
        </p:txBody>
      </p:sp>
      <p:sp>
        <p:nvSpPr>
          <p:cNvPr id="177" name="Shape 177"/>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n-US"/>
              <a:t>‹#›</a:t>
            </a:fld>
            <a:endParaRPr/>
          </a:p>
        </p:txBody>
      </p:sp>
      <p:pic>
        <p:nvPicPr>
          <p:cNvPr id="178" name="Shape 178"/>
          <p:cNvPicPr preferRelativeResize="0"/>
          <p:nvPr/>
        </p:nvPicPr>
        <p:blipFill rotWithShape="1">
          <a:blip r:embed="rId3">
            <a:alphaModFix/>
          </a:blip>
          <a:srcRect b="14733" l="20159" r="20808" t="22436"/>
          <a:stretch/>
        </p:blipFill>
        <p:spPr>
          <a:xfrm>
            <a:off x="5052150" y="1914075"/>
            <a:ext cx="6958349" cy="41662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gral">
  <a:themeElements>
    <a:clrScheme name="I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