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75" r:id="rId5"/>
    <p:sldId id="260" r:id="rId6"/>
    <p:sldId id="258" r:id="rId7"/>
    <p:sldId id="262" r:id="rId8"/>
    <p:sldId id="261" r:id="rId9"/>
    <p:sldId id="267" r:id="rId10"/>
    <p:sldId id="265" r:id="rId11"/>
    <p:sldId id="266" r:id="rId12"/>
    <p:sldId id="263" r:id="rId13"/>
    <p:sldId id="264" r:id="rId14"/>
    <p:sldId id="268" r:id="rId15"/>
    <p:sldId id="269" r:id="rId16"/>
    <p:sldId id="270" r:id="rId17"/>
    <p:sldId id="271" r:id="rId18"/>
    <p:sldId id="276" r:id="rId19"/>
    <p:sldId id="272" r:id="rId20"/>
    <p:sldId id="273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E677F-D8FF-443E-A771-8526D80B2EDF}" v="2" dt="2020-09-19T16:24:12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Joel" userId="1532a17d1850de37" providerId="LiveId" clId="{0FEE677F-D8FF-443E-A771-8526D80B2EDF}"/>
    <pc:docChg chg="undo custSel addSld delSld modSld sldOrd">
      <pc:chgData name="Richard Joel" userId="1532a17d1850de37" providerId="LiveId" clId="{0FEE677F-D8FF-443E-A771-8526D80B2EDF}" dt="2020-09-19T17:34:19.738" v="1410"/>
      <pc:docMkLst>
        <pc:docMk/>
      </pc:docMkLst>
      <pc:sldChg chg="ord">
        <pc:chgData name="Richard Joel" userId="1532a17d1850de37" providerId="LiveId" clId="{0FEE677F-D8FF-443E-A771-8526D80B2EDF}" dt="2020-09-19T15:57:02.633" v="620"/>
        <pc:sldMkLst>
          <pc:docMk/>
          <pc:sldMk cId="3262505816" sldId="258"/>
        </pc:sldMkLst>
      </pc:sldChg>
      <pc:sldChg chg="ord">
        <pc:chgData name="Richard Joel" userId="1532a17d1850de37" providerId="LiveId" clId="{0FEE677F-D8FF-443E-A771-8526D80B2EDF}" dt="2020-09-19T15:57:04.252" v="622"/>
        <pc:sldMkLst>
          <pc:docMk/>
          <pc:sldMk cId="54790063" sldId="260"/>
        </pc:sldMkLst>
      </pc:sldChg>
      <pc:sldChg chg="modSp mod ord">
        <pc:chgData name="Richard Joel" userId="1532a17d1850de37" providerId="LiveId" clId="{0FEE677F-D8FF-443E-A771-8526D80B2EDF}" dt="2020-09-19T17:34:19.738" v="1410"/>
        <pc:sldMkLst>
          <pc:docMk/>
          <pc:sldMk cId="1310440439" sldId="261"/>
        </pc:sldMkLst>
        <pc:spChg chg="mod">
          <ac:chgData name="Richard Joel" userId="1532a17d1850de37" providerId="LiveId" clId="{0FEE677F-D8FF-443E-A771-8526D80B2EDF}" dt="2020-09-19T17:25:12.625" v="1404" actId="20577"/>
          <ac:spMkLst>
            <pc:docMk/>
            <pc:sldMk cId="1310440439" sldId="261"/>
            <ac:spMk id="3" creationId="{E394BB92-413F-4CC6-B970-269CBB858AF4}"/>
          </ac:spMkLst>
        </pc:spChg>
      </pc:sldChg>
      <pc:sldChg chg="ord">
        <pc:chgData name="Richard Joel" userId="1532a17d1850de37" providerId="LiveId" clId="{0FEE677F-D8FF-443E-A771-8526D80B2EDF}" dt="2020-09-19T15:56:47.160" v="618"/>
        <pc:sldMkLst>
          <pc:docMk/>
          <pc:sldMk cId="2159327521" sldId="263"/>
        </pc:sldMkLst>
      </pc:sldChg>
      <pc:sldChg chg="ord">
        <pc:chgData name="Richard Joel" userId="1532a17d1850de37" providerId="LiveId" clId="{0FEE677F-D8FF-443E-A771-8526D80B2EDF}" dt="2020-09-19T16:28:29.577" v="979"/>
        <pc:sldMkLst>
          <pc:docMk/>
          <pc:sldMk cId="4216338843" sldId="264"/>
        </pc:sldMkLst>
      </pc:sldChg>
      <pc:sldChg chg="modSp mod ord">
        <pc:chgData name="Richard Joel" userId="1532a17d1850de37" providerId="LiveId" clId="{0FEE677F-D8FF-443E-A771-8526D80B2EDF}" dt="2020-09-19T15:39:00.160" v="256"/>
        <pc:sldMkLst>
          <pc:docMk/>
          <pc:sldMk cId="970151807" sldId="267"/>
        </pc:sldMkLst>
        <pc:spChg chg="mod">
          <ac:chgData name="Richard Joel" userId="1532a17d1850de37" providerId="LiveId" clId="{0FEE677F-D8FF-443E-A771-8526D80B2EDF}" dt="2020-09-19T15:11:41.196" v="24" actId="20577"/>
          <ac:spMkLst>
            <pc:docMk/>
            <pc:sldMk cId="970151807" sldId="267"/>
            <ac:spMk id="2" creationId="{D588788F-AF2E-46E3-86E0-B3D472FF0B75}"/>
          </ac:spMkLst>
        </pc:spChg>
        <pc:spChg chg="mod">
          <ac:chgData name="Richard Joel" userId="1532a17d1850de37" providerId="LiveId" clId="{0FEE677F-D8FF-443E-A771-8526D80B2EDF}" dt="2020-09-19T15:13:54.731" v="121" actId="20577"/>
          <ac:spMkLst>
            <pc:docMk/>
            <pc:sldMk cId="970151807" sldId="267"/>
            <ac:spMk id="3" creationId="{7142DA94-2FCE-4AF0-AB2A-F8B17C352213}"/>
          </ac:spMkLst>
        </pc:spChg>
      </pc:sldChg>
      <pc:sldChg chg="modSp new mod">
        <pc:chgData name="Richard Joel" userId="1532a17d1850de37" providerId="LiveId" clId="{0FEE677F-D8FF-443E-A771-8526D80B2EDF}" dt="2020-09-19T15:42:25.111" v="373" actId="20577"/>
        <pc:sldMkLst>
          <pc:docMk/>
          <pc:sldMk cId="2832515139" sldId="268"/>
        </pc:sldMkLst>
        <pc:spChg chg="mod">
          <ac:chgData name="Richard Joel" userId="1532a17d1850de37" providerId="LiveId" clId="{0FEE677F-D8FF-443E-A771-8526D80B2EDF}" dt="2020-09-19T15:40:02.108" v="297" actId="20577"/>
          <ac:spMkLst>
            <pc:docMk/>
            <pc:sldMk cId="2832515139" sldId="268"/>
            <ac:spMk id="2" creationId="{ECCEDA06-F44C-4764-843B-73A0BB12A11E}"/>
          </ac:spMkLst>
        </pc:spChg>
        <pc:spChg chg="mod">
          <ac:chgData name="Richard Joel" userId="1532a17d1850de37" providerId="LiveId" clId="{0FEE677F-D8FF-443E-A771-8526D80B2EDF}" dt="2020-09-19T15:42:25.111" v="373" actId="20577"/>
          <ac:spMkLst>
            <pc:docMk/>
            <pc:sldMk cId="2832515139" sldId="268"/>
            <ac:spMk id="3" creationId="{57EA014D-37C6-48F2-8BC6-5F2E9B9942F3}"/>
          </ac:spMkLst>
        </pc:spChg>
      </pc:sldChg>
      <pc:sldChg chg="modSp new mod">
        <pc:chgData name="Richard Joel" userId="1532a17d1850de37" providerId="LiveId" clId="{0FEE677F-D8FF-443E-A771-8526D80B2EDF}" dt="2020-09-19T15:46:16.572" v="444" actId="20577"/>
        <pc:sldMkLst>
          <pc:docMk/>
          <pc:sldMk cId="4221121501" sldId="269"/>
        </pc:sldMkLst>
        <pc:spChg chg="mod">
          <ac:chgData name="Richard Joel" userId="1532a17d1850de37" providerId="LiveId" clId="{0FEE677F-D8FF-443E-A771-8526D80B2EDF}" dt="2020-09-19T15:43:31.927" v="389" actId="20577"/>
          <ac:spMkLst>
            <pc:docMk/>
            <pc:sldMk cId="4221121501" sldId="269"/>
            <ac:spMk id="2" creationId="{9CA91525-6F9E-4415-A528-033B772F06D8}"/>
          </ac:spMkLst>
        </pc:spChg>
        <pc:spChg chg="mod">
          <ac:chgData name="Richard Joel" userId="1532a17d1850de37" providerId="LiveId" clId="{0FEE677F-D8FF-443E-A771-8526D80B2EDF}" dt="2020-09-19T15:46:16.572" v="444" actId="20577"/>
          <ac:spMkLst>
            <pc:docMk/>
            <pc:sldMk cId="4221121501" sldId="269"/>
            <ac:spMk id="3" creationId="{8F0083B7-3EEE-4A2E-A758-218C17FEC722}"/>
          </ac:spMkLst>
        </pc:spChg>
      </pc:sldChg>
      <pc:sldChg chg="modSp new del mod">
        <pc:chgData name="Richard Joel" userId="1532a17d1850de37" providerId="LiveId" clId="{0FEE677F-D8FF-443E-A771-8526D80B2EDF}" dt="2020-09-19T15:47:26.806" v="488" actId="47"/>
        <pc:sldMkLst>
          <pc:docMk/>
          <pc:sldMk cId="298862666" sldId="270"/>
        </pc:sldMkLst>
        <pc:spChg chg="mod">
          <ac:chgData name="Richard Joel" userId="1532a17d1850de37" providerId="LiveId" clId="{0FEE677F-D8FF-443E-A771-8526D80B2EDF}" dt="2020-09-19T15:47:20.216" v="487" actId="20577"/>
          <ac:spMkLst>
            <pc:docMk/>
            <pc:sldMk cId="298862666" sldId="270"/>
            <ac:spMk id="2" creationId="{55A86BC6-DEF2-4705-A1E7-44C0569B2824}"/>
          </ac:spMkLst>
        </pc:spChg>
        <pc:spChg chg="mod">
          <ac:chgData name="Richard Joel" userId="1532a17d1850de37" providerId="LiveId" clId="{0FEE677F-D8FF-443E-A771-8526D80B2EDF}" dt="2020-09-19T15:47:13.768" v="480" actId="20577"/>
          <ac:spMkLst>
            <pc:docMk/>
            <pc:sldMk cId="298862666" sldId="270"/>
            <ac:spMk id="3" creationId="{7CE7E417-F2F7-4ADD-BB87-10C24C274BF0}"/>
          </ac:spMkLst>
        </pc:spChg>
      </pc:sldChg>
      <pc:sldChg chg="modSp new mod">
        <pc:chgData name="Richard Joel" userId="1532a17d1850de37" providerId="LiveId" clId="{0FEE677F-D8FF-443E-A771-8526D80B2EDF}" dt="2020-09-19T15:50:54.910" v="569" actId="20577"/>
        <pc:sldMkLst>
          <pc:docMk/>
          <pc:sldMk cId="2947875464" sldId="270"/>
        </pc:sldMkLst>
        <pc:spChg chg="mod">
          <ac:chgData name="Richard Joel" userId="1532a17d1850de37" providerId="LiveId" clId="{0FEE677F-D8FF-443E-A771-8526D80B2EDF}" dt="2020-09-19T15:49:24.922" v="512" actId="20577"/>
          <ac:spMkLst>
            <pc:docMk/>
            <pc:sldMk cId="2947875464" sldId="270"/>
            <ac:spMk id="2" creationId="{D36E055F-AA4A-48B4-8FF3-E620C1562556}"/>
          </ac:spMkLst>
        </pc:spChg>
        <pc:spChg chg="mod">
          <ac:chgData name="Richard Joel" userId="1532a17d1850de37" providerId="LiveId" clId="{0FEE677F-D8FF-443E-A771-8526D80B2EDF}" dt="2020-09-19T15:50:54.910" v="569" actId="20577"/>
          <ac:spMkLst>
            <pc:docMk/>
            <pc:sldMk cId="2947875464" sldId="270"/>
            <ac:spMk id="3" creationId="{4199107B-DB8A-4A5E-B98A-F0A6E0281E08}"/>
          </ac:spMkLst>
        </pc:spChg>
      </pc:sldChg>
      <pc:sldChg chg="modSp new mod">
        <pc:chgData name="Richard Joel" userId="1532a17d1850de37" providerId="LiveId" clId="{0FEE677F-D8FF-443E-A771-8526D80B2EDF}" dt="2020-09-19T16:02:16.468" v="684" actId="20577"/>
        <pc:sldMkLst>
          <pc:docMk/>
          <pc:sldMk cId="2360842686" sldId="271"/>
        </pc:sldMkLst>
        <pc:spChg chg="mod">
          <ac:chgData name="Richard Joel" userId="1532a17d1850de37" providerId="LiveId" clId="{0FEE677F-D8FF-443E-A771-8526D80B2EDF}" dt="2020-09-19T16:00:16.917" v="638" actId="20577"/>
          <ac:spMkLst>
            <pc:docMk/>
            <pc:sldMk cId="2360842686" sldId="271"/>
            <ac:spMk id="2" creationId="{CDE22670-55C2-4098-9583-D4507F84C700}"/>
          </ac:spMkLst>
        </pc:spChg>
        <pc:spChg chg="mod">
          <ac:chgData name="Richard Joel" userId="1532a17d1850de37" providerId="LiveId" clId="{0FEE677F-D8FF-443E-A771-8526D80B2EDF}" dt="2020-09-19T16:02:16.468" v="684" actId="20577"/>
          <ac:spMkLst>
            <pc:docMk/>
            <pc:sldMk cId="2360842686" sldId="271"/>
            <ac:spMk id="3" creationId="{0E8A9450-71D9-4D29-B342-F01DF857DFBD}"/>
          </ac:spMkLst>
        </pc:spChg>
      </pc:sldChg>
      <pc:sldChg chg="modSp new mod">
        <pc:chgData name="Richard Joel" userId="1532a17d1850de37" providerId="LiveId" clId="{0FEE677F-D8FF-443E-A771-8526D80B2EDF}" dt="2020-09-19T16:04:03.323" v="734" actId="20577"/>
        <pc:sldMkLst>
          <pc:docMk/>
          <pc:sldMk cId="2256686567" sldId="272"/>
        </pc:sldMkLst>
        <pc:spChg chg="mod">
          <ac:chgData name="Richard Joel" userId="1532a17d1850de37" providerId="LiveId" clId="{0FEE677F-D8FF-443E-A771-8526D80B2EDF}" dt="2020-09-19T16:02:55.105" v="702" actId="20577"/>
          <ac:spMkLst>
            <pc:docMk/>
            <pc:sldMk cId="2256686567" sldId="272"/>
            <ac:spMk id="2" creationId="{2E413B3B-493B-474B-923A-A270AE1CA3B3}"/>
          </ac:spMkLst>
        </pc:spChg>
        <pc:spChg chg="mod">
          <ac:chgData name="Richard Joel" userId="1532a17d1850de37" providerId="LiveId" clId="{0FEE677F-D8FF-443E-A771-8526D80B2EDF}" dt="2020-09-19T16:04:03.323" v="734" actId="20577"/>
          <ac:spMkLst>
            <pc:docMk/>
            <pc:sldMk cId="2256686567" sldId="272"/>
            <ac:spMk id="3" creationId="{249F0C7C-EC98-4255-BED1-E22845C1D6A9}"/>
          </ac:spMkLst>
        </pc:spChg>
      </pc:sldChg>
      <pc:sldChg chg="modSp new mod">
        <pc:chgData name="Richard Joel" userId="1532a17d1850de37" providerId="LiveId" clId="{0FEE677F-D8FF-443E-A771-8526D80B2EDF}" dt="2020-09-19T16:18:43.048" v="894" actId="20577"/>
        <pc:sldMkLst>
          <pc:docMk/>
          <pc:sldMk cId="1127908249" sldId="273"/>
        </pc:sldMkLst>
        <pc:spChg chg="mod">
          <ac:chgData name="Richard Joel" userId="1532a17d1850de37" providerId="LiveId" clId="{0FEE677F-D8FF-443E-A771-8526D80B2EDF}" dt="2020-09-19T16:17:43.943" v="834" actId="20577"/>
          <ac:spMkLst>
            <pc:docMk/>
            <pc:sldMk cId="1127908249" sldId="273"/>
            <ac:spMk id="2" creationId="{E8A2BAE8-75CD-41A0-AFAA-5EBD5CABC5CB}"/>
          </ac:spMkLst>
        </pc:spChg>
        <pc:spChg chg="mod">
          <ac:chgData name="Richard Joel" userId="1532a17d1850de37" providerId="LiveId" clId="{0FEE677F-D8FF-443E-A771-8526D80B2EDF}" dt="2020-09-19T16:18:43.048" v="894" actId="20577"/>
          <ac:spMkLst>
            <pc:docMk/>
            <pc:sldMk cId="1127908249" sldId="273"/>
            <ac:spMk id="3" creationId="{2E5565EE-EF11-42F1-A6A2-54EB22237FED}"/>
          </ac:spMkLst>
        </pc:spChg>
      </pc:sldChg>
      <pc:sldChg chg="modSp new mod">
        <pc:chgData name="Richard Joel" userId="1532a17d1850de37" providerId="LiveId" clId="{0FEE677F-D8FF-443E-A771-8526D80B2EDF}" dt="2020-09-19T16:24:08.829" v="976" actId="20577"/>
        <pc:sldMkLst>
          <pc:docMk/>
          <pc:sldMk cId="3050406323" sldId="274"/>
        </pc:sldMkLst>
        <pc:spChg chg="mod">
          <ac:chgData name="Richard Joel" userId="1532a17d1850de37" providerId="LiveId" clId="{0FEE677F-D8FF-443E-A771-8526D80B2EDF}" dt="2020-09-19T16:23:32.118" v="936" actId="20577"/>
          <ac:spMkLst>
            <pc:docMk/>
            <pc:sldMk cId="3050406323" sldId="274"/>
            <ac:spMk id="2" creationId="{2C41E027-936F-4E16-8BA2-F8305BE01969}"/>
          </ac:spMkLst>
        </pc:spChg>
        <pc:spChg chg="mod">
          <ac:chgData name="Richard Joel" userId="1532a17d1850de37" providerId="LiveId" clId="{0FEE677F-D8FF-443E-A771-8526D80B2EDF}" dt="2020-09-19T16:24:08.829" v="976" actId="20577"/>
          <ac:spMkLst>
            <pc:docMk/>
            <pc:sldMk cId="3050406323" sldId="274"/>
            <ac:spMk id="3" creationId="{6502201C-980B-4415-9EB6-DB3E81540BE9}"/>
          </ac:spMkLst>
        </pc:spChg>
      </pc:sldChg>
      <pc:sldChg chg="modSp new mod ord">
        <pc:chgData name="Richard Joel" userId="1532a17d1850de37" providerId="LiveId" clId="{0FEE677F-D8FF-443E-A771-8526D80B2EDF}" dt="2020-09-19T17:34:13.086" v="1408"/>
        <pc:sldMkLst>
          <pc:docMk/>
          <pc:sldMk cId="1898084283" sldId="275"/>
        </pc:sldMkLst>
        <pc:spChg chg="mod">
          <ac:chgData name="Richard Joel" userId="1532a17d1850de37" providerId="LiveId" clId="{0FEE677F-D8FF-443E-A771-8526D80B2EDF}" dt="2020-09-19T16:55:54.974" v="1022" actId="20577"/>
          <ac:spMkLst>
            <pc:docMk/>
            <pc:sldMk cId="1898084283" sldId="275"/>
            <ac:spMk id="2" creationId="{268A982B-D1A4-40B7-8C69-8C520AD8806C}"/>
          </ac:spMkLst>
        </pc:spChg>
        <pc:spChg chg="mod">
          <ac:chgData name="Richard Joel" userId="1532a17d1850de37" providerId="LiveId" clId="{0FEE677F-D8FF-443E-A771-8526D80B2EDF}" dt="2020-09-19T16:56:18.633" v="1057" actId="20577"/>
          <ac:spMkLst>
            <pc:docMk/>
            <pc:sldMk cId="1898084283" sldId="275"/>
            <ac:spMk id="3" creationId="{8A904A5F-884C-40B5-9A0C-D4D09793B624}"/>
          </ac:spMkLst>
        </pc:spChg>
      </pc:sldChg>
      <pc:sldChg chg="modSp new del mod">
        <pc:chgData name="Richard Joel" userId="1532a17d1850de37" providerId="LiveId" clId="{0FEE677F-D8FF-443E-A771-8526D80B2EDF}" dt="2020-09-19T16:47:27.134" v="1007" actId="47"/>
        <pc:sldMkLst>
          <pc:docMk/>
          <pc:sldMk cId="2922979860" sldId="275"/>
        </pc:sldMkLst>
        <pc:spChg chg="mod">
          <ac:chgData name="Richard Joel" userId="1532a17d1850de37" providerId="LiveId" clId="{0FEE677F-D8FF-443E-A771-8526D80B2EDF}" dt="2020-09-19T16:45:00.703" v="986" actId="20577"/>
          <ac:spMkLst>
            <pc:docMk/>
            <pc:sldMk cId="2922979860" sldId="275"/>
            <ac:spMk id="2" creationId="{23F342A8-554E-47B9-BD98-47E20B23307C}"/>
          </ac:spMkLst>
        </pc:spChg>
        <pc:spChg chg="mod">
          <ac:chgData name="Richard Joel" userId="1532a17d1850de37" providerId="LiveId" clId="{0FEE677F-D8FF-443E-A771-8526D80B2EDF}" dt="2020-09-19T16:47:19.636" v="1006" actId="20577"/>
          <ac:spMkLst>
            <pc:docMk/>
            <pc:sldMk cId="2922979860" sldId="275"/>
            <ac:spMk id="3" creationId="{65FD61B0-D849-4C4B-8E62-3A0E8DF5F248}"/>
          </ac:spMkLst>
        </pc:spChg>
      </pc:sldChg>
      <pc:sldChg chg="modSp new mod ord">
        <pc:chgData name="Richard Joel" userId="1532a17d1850de37" providerId="LiveId" clId="{0FEE677F-D8FF-443E-A771-8526D80B2EDF}" dt="2020-09-19T17:23:34.556" v="1378" actId="20577"/>
        <pc:sldMkLst>
          <pc:docMk/>
          <pc:sldMk cId="4235410405" sldId="276"/>
        </pc:sldMkLst>
        <pc:spChg chg="mod">
          <ac:chgData name="Richard Joel" userId="1532a17d1850de37" providerId="LiveId" clId="{0FEE677F-D8FF-443E-A771-8526D80B2EDF}" dt="2020-09-19T17:14:32.521" v="1308" actId="20577"/>
          <ac:spMkLst>
            <pc:docMk/>
            <pc:sldMk cId="4235410405" sldId="276"/>
            <ac:spMk id="2" creationId="{AC840B48-4B3F-4F25-B0E1-DBB48C3F7432}"/>
          </ac:spMkLst>
        </pc:spChg>
        <pc:spChg chg="mod">
          <ac:chgData name="Richard Joel" userId="1532a17d1850de37" providerId="LiveId" clId="{0FEE677F-D8FF-443E-A771-8526D80B2EDF}" dt="2020-09-19T17:23:34.556" v="1378" actId="20577"/>
          <ac:spMkLst>
            <pc:docMk/>
            <pc:sldMk cId="4235410405" sldId="276"/>
            <ac:spMk id="3" creationId="{B883FCC2-0015-4DA2-8AEA-185F9C998082}"/>
          </ac:spMkLst>
        </pc:spChg>
      </pc:sldChg>
      <pc:sldChg chg="modSp new mod">
        <pc:chgData name="Richard Joel" userId="1532a17d1850de37" providerId="LiveId" clId="{0FEE677F-D8FF-443E-A771-8526D80B2EDF}" dt="2020-09-19T17:06:58.339" v="1208" actId="20577"/>
        <pc:sldMkLst>
          <pc:docMk/>
          <pc:sldMk cId="1385036925" sldId="277"/>
        </pc:sldMkLst>
        <pc:spChg chg="mod">
          <ac:chgData name="Richard Joel" userId="1532a17d1850de37" providerId="LiveId" clId="{0FEE677F-D8FF-443E-A771-8526D80B2EDF}" dt="2020-09-19T17:05:39.727" v="1156" actId="20577"/>
          <ac:spMkLst>
            <pc:docMk/>
            <pc:sldMk cId="1385036925" sldId="277"/>
            <ac:spMk id="2" creationId="{2D7A7478-0D39-421A-BFE2-461228014A3F}"/>
          </ac:spMkLst>
        </pc:spChg>
        <pc:spChg chg="mod">
          <ac:chgData name="Richard Joel" userId="1532a17d1850de37" providerId="LiveId" clId="{0FEE677F-D8FF-443E-A771-8526D80B2EDF}" dt="2020-09-19T17:06:58.339" v="1208" actId="20577"/>
          <ac:spMkLst>
            <pc:docMk/>
            <pc:sldMk cId="1385036925" sldId="277"/>
            <ac:spMk id="3" creationId="{F75AD54E-ADFC-4C31-983B-DAF0F979FF2B}"/>
          </ac:spMkLst>
        </pc:spChg>
      </pc:sldChg>
      <pc:sldChg chg="modSp new mod">
        <pc:chgData name="Richard Joel" userId="1532a17d1850de37" providerId="LiveId" clId="{0FEE677F-D8FF-443E-A771-8526D80B2EDF}" dt="2020-09-19T17:13:25.703" v="1294" actId="20577"/>
        <pc:sldMkLst>
          <pc:docMk/>
          <pc:sldMk cId="3766419889" sldId="278"/>
        </pc:sldMkLst>
        <pc:spChg chg="mod">
          <ac:chgData name="Richard Joel" userId="1532a17d1850de37" providerId="LiveId" clId="{0FEE677F-D8FF-443E-A771-8526D80B2EDF}" dt="2020-09-19T17:07:26.133" v="1224" actId="20577"/>
          <ac:spMkLst>
            <pc:docMk/>
            <pc:sldMk cId="3766419889" sldId="278"/>
            <ac:spMk id="2" creationId="{8FACE52B-FF74-4521-8729-D8072D015794}"/>
          </ac:spMkLst>
        </pc:spChg>
        <pc:spChg chg="mod">
          <ac:chgData name="Richard Joel" userId="1532a17d1850de37" providerId="LiveId" clId="{0FEE677F-D8FF-443E-A771-8526D80B2EDF}" dt="2020-09-19T17:13:25.703" v="1294" actId="20577"/>
          <ac:spMkLst>
            <pc:docMk/>
            <pc:sldMk cId="3766419889" sldId="278"/>
            <ac:spMk id="3" creationId="{FE3907DB-467F-413B-AC54-1E9DC85AB3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58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46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9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8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18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3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46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3C03-4291-4420-876C-545992AF4A2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9E03B3-B929-482F-BFE0-5776FF457EF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81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8E00-6B8B-42CC-93EB-53D3EFE94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Impostor 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BAF3E-DB3B-4AB9-8B1B-625983516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There is one impostor per question</a:t>
            </a:r>
          </a:p>
        </p:txBody>
      </p:sp>
    </p:spTree>
    <p:extLst>
      <p:ext uri="{BB962C8B-B14F-4D97-AF65-F5344CB8AC3E}">
        <p14:creationId xmlns:p14="http://schemas.microsoft.com/office/powerpoint/2010/main" val="47762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085F-8E83-4B0D-A736-7AD01BAB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Wonders of the ancient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FD45-5FE5-4AEE-A58B-4876B457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Hanging Gardens of Babylon</a:t>
            </a:r>
          </a:p>
          <a:p>
            <a:r>
              <a:rPr lang="en-GB" dirty="0"/>
              <a:t>Library of Alexandria</a:t>
            </a:r>
          </a:p>
          <a:p>
            <a:r>
              <a:rPr lang="en-GB" dirty="0"/>
              <a:t>Statue of Zeus</a:t>
            </a:r>
          </a:p>
          <a:p>
            <a:r>
              <a:rPr lang="en-GB" dirty="0"/>
              <a:t>Temple of Artemis</a:t>
            </a:r>
          </a:p>
          <a:p>
            <a:r>
              <a:rPr lang="en-GB" dirty="0"/>
              <a:t>Mausoleum of Halicarnassus</a:t>
            </a:r>
          </a:p>
        </p:txBody>
      </p:sp>
    </p:spTree>
    <p:extLst>
      <p:ext uri="{BB962C8B-B14F-4D97-AF65-F5344CB8AC3E}">
        <p14:creationId xmlns:p14="http://schemas.microsoft.com/office/powerpoint/2010/main" val="112219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7BFF-4A56-46F6-8125-A9FB03E6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Transcontinental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8B298-A143-406D-B89E-C80B4145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Armenia</a:t>
            </a:r>
          </a:p>
          <a:p>
            <a:r>
              <a:rPr lang="en-GB" dirty="0"/>
              <a:t>Egypt</a:t>
            </a:r>
          </a:p>
          <a:p>
            <a:r>
              <a:rPr lang="en-GB" dirty="0"/>
              <a:t>Indonesia</a:t>
            </a:r>
          </a:p>
          <a:p>
            <a:r>
              <a:rPr lang="en-GB" dirty="0"/>
              <a:t>Russia</a:t>
            </a:r>
          </a:p>
          <a:p>
            <a:r>
              <a:rPr lang="en-GB" dirty="0"/>
              <a:t>Turkey</a:t>
            </a:r>
          </a:p>
        </p:txBody>
      </p:sp>
    </p:spTree>
    <p:extLst>
      <p:ext uri="{BB962C8B-B14F-4D97-AF65-F5344CB8AC3E}">
        <p14:creationId xmlns:p14="http://schemas.microsoft.com/office/powerpoint/2010/main" val="148322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7041-8F7A-4AF6-B18F-0E303F4C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metropolitan line stations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4E4AC-16C2-4167-BDD7-66CEC668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Chorleywood</a:t>
            </a:r>
          </a:p>
          <a:p>
            <a:r>
              <a:rPr lang="en-GB" dirty="0"/>
              <a:t>Lancaster Gate</a:t>
            </a:r>
          </a:p>
          <a:p>
            <a:r>
              <a:rPr lang="en-GB" dirty="0"/>
              <a:t>Liverpool Street</a:t>
            </a:r>
          </a:p>
          <a:p>
            <a:r>
              <a:rPr lang="en-GB" dirty="0"/>
              <a:t>Preston Road</a:t>
            </a:r>
          </a:p>
          <a:p>
            <a:r>
              <a:rPr lang="en-GB" dirty="0"/>
              <a:t>Rickmansworth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32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D5DD-3860-47AE-A40A-961F3734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2019 Glastonbury 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604B-4032-4DD6-BBA5-FDF41402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Stormzy</a:t>
            </a:r>
            <a:endParaRPr lang="en-GB" dirty="0"/>
          </a:p>
          <a:p>
            <a:r>
              <a:rPr lang="en-GB" dirty="0"/>
              <a:t>The Killers</a:t>
            </a:r>
          </a:p>
          <a:p>
            <a:r>
              <a:rPr lang="en-GB" dirty="0"/>
              <a:t>Miley Cyrus</a:t>
            </a:r>
          </a:p>
          <a:p>
            <a:r>
              <a:rPr lang="en-GB" dirty="0"/>
              <a:t>Ed Sheeran</a:t>
            </a:r>
          </a:p>
          <a:p>
            <a:r>
              <a:rPr lang="en-GB" dirty="0"/>
              <a:t>Bastille</a:t>
            </a:r>
          </a:p>
        </p:txBody>
      </p:sp>
    </p:spTree>
    <p:extLst>
      <p:ext uri="{BB962C8B-B14F-4D97-AF65-F5344CB8AC3E}">
        <p14:creationId xmlns:p14="http://schemas.microsoft.com/office/powerpoint/2010/main" val="421633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DA06-F44C-4764-843B-73A0BB12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of thrones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014D-37C6-48F2-8BC6-5F2E9B99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Maisie Williams</a:t>
            </a:r>
          </a:p>
          <a:p>
            <a:r>
              <a:rPr lang="en-GB" dirty="0"/>
              <a:t>Jason </a:t>
            </a:r>
            <a:r>
              <a:rPr lang="en-GB" dirty="0" err="1"/>
              <a:t>Momoa</a:t>
            </a:r>
            <a:endParaRPr lang="en-GB" dirty="0"/>
          </a:p>
          <a:p>
            <a:r>
              <a:rPr lang="en-GB" dirty="0"/>
              <a:t>Chris Evans</a:t>
            </a:r>
          </a:p>
          <a:p>
            <a:r>
              <a:rPr lang="en-GB" dirty="0"/>
              <a:t>Emilia Clarke</a:t>
            </a:r>
          </a:p>
          <a:p>
            <a:r>
              <a:rPr lang="en-GB" dirty="0"/>
              <a:t>Peter Dinklage</a:t>
            </a:r>
          </a:p>
        </p:txBody>
      </p:sp>
    </p:spTree>
    <p:extLst>
      <p:ext uri="{BB962C8B-B14F-4D97-AF65-F5344CB8AC3E}">
        <p14:creationId xmlns:p14="http://schemas.microsoft.com/office/powerpoint/2010/main" val="283251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1525-6F9E-4415-A528-033B772F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Shades of blue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83B7-3EEE-4A2E-A758-218C17FE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Teal</a:t>
            </a:r>
          </a:p>
          <a:p>
            <a:r>
              <a:rPr lang="en-GB" dirty="0"/>
              <a:t>Dijon</a:t>
            </a:r>
          </a:p>
          <a:p>
            <a:r>
              <a:rPr lang="en-GB" dirty="0"/>
              <a:t>Azure</a:t>
            </a:r>
          </a:p>
          <a:p>
            <a:r>
              <a:rPr lang="en-GB" dirty="0"/>
              <a:t>Cobalt</a:t>
            </a:r>
          </a:p>
          <a:p>
            <a:r>
              <a:rPr lang="en-GB" dirty="0"/>
              <a:t>Lapis</a:t>
            </a:r>
          </a:p>
        </p:txBody>
      </p:sp>
    </p:spTree>
    <p:extLst>
      <p:ext uri="{BB962C8B-B14F-4D97-AF65-F5344CB8AC3E}">
        <p14:creationId xmlns:p14="http://schemas.microsoft.com/office/powerpoint/2010/main" val="422112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055F-AA4A-48B4-8FF3-E620C156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107B-DB8A-4A5E-B98A-F0A6E028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Peroni</a:t>
            </a:r>
          </a:p>
          <a:p>
            <a:r>
              <a:rPr lang="en-GB" dirty="0"/>
              <a:t>Stella Artois</a:t>
            </a:r>
          </a:p>
          <a:p>
            <a:r>
              <a:rPr lang="en-GB" dirty="0"/>
              <a:t>Thatchers</a:t>
            </a:r>
          </a:p>
          <a:p>
            <a:r>
              <a:rPr lang="en-GB" dirty="0"/>
              <a:t>Carlsberg</a:t>
            </a:r>
          </a:p>
          <a:p>
            <a:r>
              <a:rPr lang="en-GB" dirty="0"/>
              <a:t>San Miguel</a:t>
            </a:r>
          </a:p>
        </p:txBody>
      </p:sp>
    </p:spTree>
    <p:extLst>
      <p:ext uri="{BB962C8B-B14F-4D97-AF65-F5344CB8AC3E}">
        <p14:creationId xmlns:p14="http://schemas.microsoft.com/office/powerpoint/2010/main" val="294787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2670-55C2-4098-9583-D4507F84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English 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9450-71D9-4D29-B342-F01DF857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Avon</a:t>
            </a:r>
          </a:p>
          <a:p>
            <a:r>
              <a:rPr lang="en-GB" dirty="0"/>
              <a:t>Barrow</a:t>
            </a:r>
          </a:p>
          <a:p>
            <a:r>
              <a:rPr lang="en-GB" dirty="0"/>
              <a:t>Eden</a:t>
            </a:r>
          </a:p>
          <a:p>
            <a:r>
              <a:rPr lang="en-GB" dirty="0"/>
              <a:t>Ribble</a:t>
            </a:r>
          </a:p>
          <a:p>
            <a:r>
              <a:rPr lang="en-GB" dirty="0"/>
              <a:t>Trent</a:t>
            </a:r>
          </a:p>
        </p:txBody>
      </p:sp>
    </p:spTree>
    <p:extLst>
      <p:ext uri="{BB962C8B-B14F-4D97-AF65-F5344CB8AC3E}">
        <p14:creationId xmlns:p14="http://schemas.microsoft.com/office/powerpoint/2010/main" val="236084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0B48-4B3F-4F25-B0E1-DBB48C3F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Rabbit breeds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FCC2-0015-4DA2-8AEA-185F9C99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Flemish Giant</a:t>
            </a:r>
          </a:p>
          <a:p>
            <a:r>
              <a:rPr lang="en-GB" dirty="0"/>
              <a:t>Lionhead</a:t>
            </a:r>
          </a:p>
          <a:p>
            <a:r>
              <a:rPr lang="en-GB" dirty="0"/>
              <a:t>Mini Lop</a:t>
            </a:r>
          </a:p>
          <a:p>
            <a:r>
              <a:rPr lang="en-GB" dirty="0"/>
              <a:t>Netherland Dwarf</a:t>
            </a:r>
          </a:p>
          <a:p>
            <a:r>
              <a:rPr lang="en-GB" dirty="0"/>
              <a:t>Texan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410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3B3B-493B-474B-923A-A270AE1C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Parts of the eye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0C7C-EC98-4255-BED1-E22845C1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Cochlea</a:t>
            </a:r>
          </a:p>
          <a:p>
            <a:r>
              <a:rPr lang="en-GB" dirty="0"/>
              <a:t>Cornea</a:t>
            </a:r>
          </a:p>
          <a:p>
            <a:r>
              <a:rPr lang="en-GB" dirty="0"/>
              <a:t>Iris</a:t>
            </a:r>
          </a:p>
          <a:p>
            <a:r>
              <a:rPr lang="en-GB" dirty="0"/>
              <a:t>Pupil</a:t>
            </a:r>
          </a:p>
          <a:p>
            <a:r>
              <a:rPr lang="en-GB" dirty="0"/>
              <a:t>Macula</a:t>
            </a:r>
          </a:p>
        </p:txBody>
      </p:sp>
    </p:spTree>
    <p:extLst>
      <p:ext uri="{BB962C8B-B14F-4D97-AF65-F5344CB8AC3E}">
        <p14:creationId xmlns:p14="http://schemas.microsoft.com/office/powerpoint/2010/main" val="225668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0161-D7ED-4889-9A0E-D95896C2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capitals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1F01-656F-4B55-9D9F-809E7546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Baton Rouge</a:t>
            </a:r>
          </a:p>
          <a:p>
            <a:r>
              <a:rPr lang="en-GB" dirty="0"/>
              <a:t>Olympia</a:t>
            </a:r>
          </a:p>
          <a:p>
            <a:r>
              <a:rPr lang="en-GB" dirty="0"/>
              <a:t>Dallas</a:t>
            </a:r>
          </a:p>
          <a:p>
            <a:r>
              <a:rPr lang="en-GB" dirty="0"/>
              <a:t>Albany</a:t>
            </a:r>
          </a:p>
          <a:p>
            <a:r>
              <a:rPr lang="en-GB" dirty="0"/>
              <a:t>Juneau</a:t>
            </a:r>
          </a:p>
        </p:txBody>
      </p:sp>
    </p:spTree>
    <p:extLst>
      <p:ext uri="{BB962C8B-B14F-4D97-AF65-F5344CB8AC3E}">
        <p14:creationId xmlns:p14="http://schemas.microsoft.com/office/powerpoint/2010/main" val="97632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BAE8-75CD-41A0-AFAA-5EBD5CAB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South park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65EE-EF11-42F1-A6A2-54EB22237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Eric</a:t>
            </a:r>
          </a:p>
          <a:p>
            <a:r>
              <a:rPr lang="en-GB" dirty="0"/>
              <a:t>Jake</a:t>
            </a:r>
          </a:p>
          <a:p>
            <a:r>
              <a:rPr lang="en-GB" dirty="0"/>
              <a:t>Kenny</a:t>
            </a:r>
          </a:p>
          <a:p>
            <a:r>
              <a:rPr lang="en-GB" dirty="0"/>
              <a:t>Kyle</a:t>
            </a:r>
          </a:p>
          <a:p>
            <a:r>
              <a:rPr lang="en-GB" dirty="0"/>
              <a:t>Stan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90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E027-936F-4E16-8BA2-F8305BE0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Moons of saturn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201C-980B-4415-9EB6-DB3E8154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Deimos</a:t>
            </a:r>
          </a:p>
          <a:p>
            <a:r>
              <a:rPr lang="en-GB" dirty="0"/>
              <a:t>Phoebe</a:t>
            </a:r>
          </a:p>
          <a:p>
            <a:r>
              <a:rPr lang="en-GB" dirty="0"/>
              <a:t>Rhea</a:t>
            </a:r>
          </a:p>
          <a:p>
            <a:r>
              <a:rPr lang="en-GB" dirty="0"/>
              <a:t>Tethys</a:t>
            </a:r>
          </a:p>
          <a:p>
            <a:r>
              <a:rPr lang="en-GB" dirty="0"/>
              <a:t>Titan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40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7478-0D39-421A-BFE2-46122801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marsupials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D54E-ADFC-4C31-983B-DAF0F979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Bandicoot</a:t>
            </a:r>
          </a:p>
          <a:p>
            <a:r>
              <a:rPr lang="en-GB" dirty="0"/>
              <a:t>Echidna</a:t>
            </a:r>
          </a:p>
          <a:p>
            <a:r>
              <a:rPr lang="en-GB" dirty="0"/>
              <a:t>Kangaroo</a:t>
            </a:r>
          </a:p>
          <a:p>
            <a:r>
              <a:rPr lang="en-GB" dirty="0"/>
              <a:t>Opossum</a:t>
            </a:r>
          </a:p>
          <a:p>
            <a:r>
              <a:rPr lang="en-GB" dirty="0"/>
              <a:t>Tasmanian Devil</a:t>
            </a:r>
          </a:p>
        </p:txBody>
      </p:sp>
    </p:spTree>
    <p:extLst>
      <p:ext uri="{BB962C8B-B14F-4D97-AF65-F5344CB8AC3E}">
        <p14:creationId xmlns:p14="http://schemas.microsoft.com/office/powerpoint/2010/main" val="1385036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E52B-FF74-4521-8729-D8072D01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Messaging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07DB-467F-413B-AC54-1E9DC85A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Snapchat</a:t>
            </a:r>
          </a:p>
          <a:p>
            <a:r>
              <a:rPr lang="en-GB" dirty="0"/>
              <a:t>Stripe</a:t>
            </a:r>
          </a:p>
          <a:p>
            <a:r>
              <a:rPr lang="en-GB" dirty="0"/>
              <a:t>Viber</a:t>
            </a:r>
          </a:p>
          <a:p>
            <a:r>
              <a:rPr lang="en-GB" dirty="0"/>
              <a:t>WeChat</a:t>
            </a:r>
          </a:p>
          <a:p>
            <a:r>
              <a:rPr lang="en-GB" dirty="0" err="1"/>
              <a:t>Whatsapp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41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B1BD-776A-48C2-B4F6-AD27EBE3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 wars planets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A8A8-B2F4-4F68-8525-75F0B17F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Caladan</a:t>
            </a:r>
            <a:endParaRPr lang="en-GB" dirty="0"/>
          </a:p>
          <a:p>
            <a:r>
              <a:rPr lang="en-GB" dirty="0" err="1"/>
              <a:t>Dantooine</a:t>
            </a:r>
            <a:endParaRPr lang="en-GB" dirty="0"/>
          </a:p>
          <a:p>
            <a:r>
              <a:rPr lang="en-GB" dirty="0" err="1"/>
              <a:t>Geonosis</a:t>
            </a:r>
            <a:endParaRPr lang="en-GB" dirty="0"/>
          </a:p>
          <a:p>
            <a:r>
              <a:rPr lang="en-GB" dirty="0" err="1"/>
              <a:t>Hoth</a:t>
            </a:r>
            <a:endParaRPr lang="en-GB" dirty="0"/>
          </a:p>
          <a:p>
            <a:r>
              <a:rPr lang="en-GB" dirty="0" err="1"/>
              <a:t>Utapau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31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982B-D1A4-40B7-8C69-8C520AD8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Deadly sins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4A5F-884C-40B5-9A0C-D4D09793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Fear</a:t>
            </a:r>
          </a:p>
          <a:p>
            <a:r>
              <a:rPr lang="en-GB" dirty="0"/>
              <a:t>Gluttony</a:t>
            </a:r>
          </a:p>
          <a:p>
            <a:r>
              <a:rPr lang="en-GB" dirty="0"/>
              <a:t>Pride</a:t>
            </a:r>
          </a:p>
          <a:p>
            <a:r>
              <a:rPr lang="en-GB" dirty="0"/>
              <a:t>Sloth</a:t>
            </a:r>
          </a:p>
          <a:p>
            <a:r>
              <a:rPr lang="en-GB" dirty="0"/>
              <a:t>Wrath</a:t>
            </a:r>
          </a:p>
        </p:txBody>
      </p:sp>
    </p:spTree>
    <p:extLst>
      <p:ext uri="{BB962C8B-B14F-4D97-AF65-F5344CB8AC3E}">
        <p14:creationId xmlns:p14="http://schemas.microsoft.com/office/powerpoint/2010/main" val="189808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1B7D-F23C-4F0B-B57E-1CBA29DE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Coastal landforms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1D9C-F54F-42BE-9DD0-F33F661C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  <a:p>
            <a:r>
              <a:rPr lang="en-GB" dirty="0"/>
              <a:t>Stump</a:t>
            </a:r>
          </a:p>
          <a:p>
            <a:r>
              <a:rPr lang="en-GB" dirty="0"/>
              <a:t>Arch</a:t>
            </a:r>
          </a:p>
          <a:p>
            <a:r>
              <a:rPr lang="en-GB" dirty="0"/>
              <a:t>Wave Cut Notch</a:t>
            </a:r>
          </a:p>
          <a:p>
            <a:r>
              <a:rPr lang="en-GB" dirty="0"/>
              <a:t>Ox Bow Lake</a:t>
            </a:r>
          </a:p>
        </p:txBody>
      </p:sp>
    </p:spTree>
    <p:extLst>
      <p:ext uri="{BB962C8B-B14F-4D97-AF65-F5344CB8AC3E}">
        <p14:creationId xmlns:p14="http://schemas.microsoft.com/office/powerpoint/2010/main" val="5479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142E-6D1A-49EE-A71E-52C49D02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Greek islands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22FC-03F9-4EF4-B12A-B85A76CC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Kos</a:t>
            </a:r>
          </a:p>
          <a:p>
            <a:r>
              <a:rPr lang="en-GB" dirty="0"/>
              <a:t>Ephesus</a:t>
            </a:r>
          </a:p>
          <a:p>
            <a:r>
              <a:rPr lang="en-GB" dirty="0"/>
              <a:t>Rhodes</a:t>
            </a:r>
          </a:p>
          <a:p>
            <a:r>
              <a:rPr lang="en-GB" dirty="0"/>
              <a:t>Delos</a:t>
            </a:r>
          </a:p>
          <a:p>
            <a:r>
              <a:rPr lang="en-GB" dirty="0"/>
              <a:t>Santorini</a:t>
            </a:r>
          </a:p>
        </p:txBody>
      </p:sp>
    </p:spTree>
    <p:extLst>
      <p:ext uri="{BB962C8B-B14F-4D97-AF65-F5344CB8AC3E}">
        <p14:creationId xmlns:p14="http://schemas.microsoft.com/office/powerpoint/2010/main" val="326250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5383-671F-4C8A-BDF4-0D292DFA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 </a:t>
            </a:r>
            <a:r>
              <a:rPr lang="en-GB" dirty="0" err="1"/>
              <a:t>mario</a:t>
            </a:r>
            <a:r>
              <a:rPr lang="en-GB" dirty="0"/>
              <a:t>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6082-9C79-4EBA-8433-CE30C257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 Mario Sunshine</a:t>
            </a:r>
          </a:p>
          <a:p>
            <a:r>
              <a:rPr lang="en-GB" dirty="0"/>
              <a:t>Super Mario Galaxy</a:t>
            </a:r>
          </a:p>
          <a:p>
            <a:r>
              <a:rPr lang="en-GB" dirty="0"/>
              <a:t>Super Mario Bros</a:t>
            </a:r>
          </a:p>
          <a:p>
            <a:r>
              <a:rPr lang="en-GB" dirty="0"/>
              <a:t>Super Mario Origins</a:t>
            </a:r>
          </a:p>
          <a:p>
            <a:r>
              <a:rPr lang="en-GB" dirty="0"/>
              <a:t>Super Mario 64</a:t>
            </a:r>
          </a:p>
        </p:txBody>
      </p:sp>
    </p:spTree>
    <p:extLst>
      <p:ext uri="{BB962C8B-B14F-4D97-AF65-F5344CB8AC3E}">
        <p14:creationId xmlns:p14="http://schemas.microsoft.com/office/powerpoint/2010/main" val="16801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5884-6429-467F-96B6-415C0635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testament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BB92-413F-4CC6-B970-269CBB85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Galatians</a:t>
            </a:r>
          </a:p>
          <a:p>
            <a:r>
              <a:rPr lang="en-GB" dirty="0"/>
              <a:t>Jonah</a:t>
            </a:r>
          </a:p>
          <a:p>
            <a:r>
              <a:rPr lang="en-GB" dirty="0"/>
              <a:t>Luke</a:t>
            </a:r>
          </a:p>
          <a:p>
            <a:r>
              <a:rPr lang="en-GB" dirty="0"/>
              <a:t>Matthew</a:t>
            </a:r>
          </a:p>
          <a:p>
            <a:r>
              <a:rPr lang="en-GB" dirty="0"/>
              <a:t>Romans</a:t>
            </a:r>
          </a:p>
        </p:txBody>
      </p:sp>
    </p:spTree>
    <p:extLst>
      <p:ext uri="{BB962C8B-B14F-4D97-AF65-F5344CB8AC3E}">
        <p14:creationId xmlns:p14="http://schemas.microsoft.com/office/powerpoint/2010/main" val="131044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788F-AF2E-46E3-86E0-B3D472FF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Lewis Capaldi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DA94-2FCE-4AF0-AB2A-F8B17C352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You Go</a:t>
            </a:r>
          </a:p>
          <a:p>
            <a:r>
              <a:rPr lang="en-GB" dirty="0"/>
              <a:t>Someone You Loved</a:t>
            </a:r>
          </a:p>
          <a:p>
            <a:r>
              <a:rPr lang="en-GB" dirty="0"/>
              <a:t>Shape of You</a:t>
            </a:r>
          </a:p>
          <a:p>
            <a:r>
              <a:rPr lang="en-GB" dirty="0"/>
              <a:t>Hold Me While You Wait</a:t>
            </a:r>
          </a:p>
          <a:p>
            <a:r>
              <a:rPr lang="en-GB" dirty="0"/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9701518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380</TotalTime>
  <Words>229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Rockwell</vt:lpstr>
      <vt:lpstr>Gallery</vt:lpstr>
      <vt:lpstr>Impostor round</vt:lpstr>
      <vt:lpstr>state capitals</vt:lpstr>
      <vt:lpstr>Star wars planets</vt:lpstr>
      <vt:lpstr>Deadly sins</vt:lpstr>
      <vt:lpstr>Coastal landforms</vt:lpstr>
      <vt:lpstr>Greek islands</vt:lpstr>
      <vt:lpstr>Super mario games</vt:lpstr>
      <vt:lpstr>New testament chapters</vt:lpstr>
      <vt:lpstr>Lewis Capaldi songs</vt:lpstr>
      <vt:lpstr>Wonders of the ancient world</vt:lpstr>
      <vt:lpstr>Transcontinental countries</vt:lpstr>
      <vt:lpstr>metropolitan line stations</vt:lpstr>
      <vt:lpstr>2019 Glastonbury acts</vt:lpstr>
      <vt:lpstr>Game of thrones actors</vt:lpstr>
      <vt:lpstr>Shades of blue</vt:lpstr>
      <vt:lpstr>lagers</vt:lpstr>
      <vt:lpstr>English rivers</vt:lpstr>
      <vt:lpstr>Rabbit breeds</vt:lpstr>
      <vt:lpstr>Parts of the eye</vt:lpstr>
      <vt:lpstr>South park characters</vt:lpstr>
      <vt:lpstr>Moons of saturn</vt:lpstr>
      <vt:lpstr>marsupials</vt:lpstr>
      <vt:lpstr>Messaging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Impostor round</dc:title>
  <dc:creator>Richard Joel</dc:creator>
  <cp:lastModifiedBy>Richard Joel</cp:lastModifiedBy>
  <cp:revision>10</cp:revision>
  <dcterms:created xsi:type="dcterms:W3CDTF">2020-09-19T10:59:18Z</dcterms:created>
  <dcterms:modified xsi:type="dcterms:W3CDTF">2020-09-19T17:34:33Z</dcterms:modified>
</cp:coreProperties>
</file>