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F3EE-0380-4832-8A80-A821AF86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C66C9-7722-4AC7-A884-EB067F581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D492-613F-48B2-B424-572F8BBA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8316F-D6AB-4FE3-810E-C82B34F4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BA69-EB9A-4B78-830C-6ACDBE0E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0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7A69-31BB-4392-937B-B4D97171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ADCAA-BB10-4006-9CB1-256A7806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F0757-9EE6-4469-B2F1-43A930BA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4EF3-6AFE-4D5C-8124-FE03C1FC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79F3-3DA4-4EB1-ACD8-AED560F2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F0E27-EAAD-41E6-AE63-BCAD745F9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D13FE-A3D8-43B3-862A-FED70484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96DC-F3F6-4250-8843-29B6C91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D5F8-D395-4588-AE52-939FF65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FDC6-51CE-4C28-B6E2-3A71C335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7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BF7F-BD02-45B2-BF81-0846355B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9754-62A4-41DE-BC1B-58923572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DF9D-924B-46F4-8CEB-E040D01A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EF25-F3A7-43B1-A602-30F4A808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38B7-00C4-4595-8349-7A2E33CD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5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F4C1-0108-4F48-B5F6-FF41C39C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42EFD-DAB1-496F-9DDC-906B19B2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2824-7C7E-4B38-951E-E6AFCBC0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7D46-E660-42E9-9556-42D34DB8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4F317-825F-463C-88AF-EC168388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BDEC-3591-4019-B4A9-478FC157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AE7A-7CB2-4429-8F44-D4A389F3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940C-6F63-4AFD-AB33-8FBE0B582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C26A4-05AD-48B3-8F30-3776226D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8323-98A0-4511-9D03-4F270472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58E33-6F4A-4C2D-B262-00E7425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F2AC-A946-4DA3-9671-82F84F5E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94918-B622-4653-880F-527C74443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7908F-CC8B-462F-97DA-EF6642129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432E-0F8B-4C31-97EF-62205E8E6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A704B-93AA-452B-8D4C-5069BCD70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2C551-47CB-45DF-9193-B6454441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CCD5D-F80B-4727-A9F8-5AA443CC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B8A91-43EA-4EF9-8B4C-226D4529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3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E3D4-14AA-421D-800C-BD9253AC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7A31E-6D76-4B25-8E44-6F498F66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BDF89-61BE-409C-BABB-B86FF285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C6A7-F9A2-443A-9078-0DA231C6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2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8E8AE-2C50-488A-97C0-1DC5E580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5A5D6-F91A-43DC-9C20-40BA5B15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9AEE-6182-4F3E-9ACE-8FE5D899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BDA8-14A6-47DF-8A61-9E1C8901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3874-25E7-4687-84DF-C18417E7D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D43E9-1F55-484E-AAFF-19917D1BD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BBF6C-1B61-424C-888D-70074608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B4B91-512E-490C-8C72-8472D1FD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EE4A0-F459-4FEF-B40B-A9BCA6A9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72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125A-242E-47E0-B04D-D5657FD8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49995-5BB6-4B95-B826-358035491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9A1AA-062E-4E0A-A1F2-1C6AA47F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9CBA4-445A-4B77-9395-005B3FDC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D250-9DB9-4549-A95D-2B924C44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B8B2-D36C-417B-9FF9-4D466CA5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56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8D379-866C-4D41-962C-BFFFC8F83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E7AF9-B267-4394-A478-72E507B3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FB3C-7975-4987-9A7D-37F628F8A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ED5CF-FBE5-4358-AF3A-499049F5588E}" type="datetimeFigureOut">
              <a:rPr lang="en-GB" smtClean="0"/>
              <a:t>03/07/2020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1EF8-C0A2-4B02-9CE9-4CF54BDCB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97A4-EA01-4072-ACAD-AE81F921A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D63D3-F9A0-4744-A41C-D3037A970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4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EC1-F3A8-4142-B8E0-3F9865355D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solidFill>
                  <a:srgbClr val="002060"/>
                </a:solidFill>
                <a:latin typeface="Brush Script MT" panose="03060802040406070304" pitchFamily="66" charset="0"/>
              </a:rPr>
              <a:t>Match Five!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A9B0-E7CC-493D-A66B-885342265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question</a:t>
            </a:r>
          </a:p>
        </p:txBody>
      </p:sp>
    </p:spTree>
    <p:extLst>
      <p:ext uri="{BB962C8B-B14F-4D97-AF65-F5344CB8AC3E}">
        <p14:creationId xmlns:p14="http://schemas.microsoft.com/office/powerpoint/2010/main" val="9234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216EA-FA83-4A73-994B-FAC2CD25F9A0}"/>
              </a:ext>
            </a:extLst>
          </p:cNvPr>
          <p:cNvSpPr txBox="1"/>
          <p:nvPr/>
        </p:nvSpPr>
        <p:spPr>
          <a:xfrm>
            <a:off x="616248" y="433564"/>
            <a:ext cx="590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Match the image to the word or phrase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AED97-F0B4-4C9E-A8B3-9DF45474BA91}"/>
              </a:ext>
            </a:extLst>
          </p:cNvPr>
          <p:cNvSpPr txBox="1"/>
          <p:nvPr/>
        </p:nvSpPr>
        <p:spPr>
          <a:xfrm>
            <a:off x="539868" y="1446821"/>
            <a:ext cx="2058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 Apple</a:t>
            </a:r>
          </a:p>
          <a:p>
            <a:r>
              <a:rPr lang="en-GB" sz="2800" dirty="0"/>
              <a:t>2 Kiwi</a:t>
            </a:r>
          </a:p>
          <a:p>
            <a:r>
              <a:rPr lang="en-GB" sz="2800" dirty="0"/>
              <a:t>3 Orange</a:t>
            </a:r>
          </a:p>
          <a:p>
            <a:r>
              <a:rPr lang="en-GB" sz="2800" dirty="0"/>
              <a:t>4 Pear</a:t>
            </a:r>
          </a:p>
          <a:p>
            <a:r>
              <a:rPr lang="en-GB" sz="2800" dirty="0"/>
              <a:t>5 Strawberry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9A3CF-F623-426D-B1C4-141BCCDB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848" y="1103711"/>
            <a:ext cx="1820255" cy="1748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3C75B-F2F2-4B64-8C8F-259DA415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13" y="1187497"/>
            <a:ext cx="258127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F90E2-4935-4044-9B4C-E9EA8497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716" y="4451456"/>
            <a:ext cx="1820256" cy="1748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285A6-B095-4C33-B929-E5811FF4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546" y="4261404"/>
            <a:ext cx="1696130" cy="207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E11CF-D965-4C69-9CFD-A72F7A835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098" y="2869729"/>
            <a:ext cx="24669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9BBDD-09EF-4039-AE21-262852DCCBD0}"/>
              </a:ext>
            </a:extLst>
          </p:cNvPr>
          <p:cNvSpPr txBox="1"/>
          <p:nvPr/>
        </p:nvSpPr>
        <p:spPr>
          <a:xfrm>
            <a:off x="4877718" y="1685681"/>
            <a:ext cx="327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BCE14-B3A3-4BE7-B1AD-0521800CB123}"/>
              </a:ext>
            </a:extLst>
          </p:cNvPr>
          <p:cNvSpPr txBox="1"/>
          <p:nvPr/>
        </p:nvSpPr>
        <p:spPr>
          <a:xfrm>
            <a:off x="6918120" y="350126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B7AF-31E0-4041-BD3F-76D9B2AEDFEA}"/>
              </a:ext>
            </a:extLst>
          </p:cNvPr>
          <p:cNvSpPr txBox="1"/>
          <p:nvPr/>
        </p:nvSpPr>
        <p:spPr>
          <a:xfrm>
            <a:off x="5041241" y="50580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001A4-0BB5-4A60-B66B-A5A8DE5914D7}"/>
              </a:ext>
            </a:extLst>
          </p:cNvPr>
          <p:cNvSpPr txBox="1"/>
          <p:nvPr/>
        </p:nvSpPr>
        <p:spPr>
          <a:xfrm>
            <a:off x="9558717" y="505800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929703-6725-4C04-AA55-B40161D71C1E}"/>
              </a:ext>
            </a:extLst>
          </p:cNvPr>
          <p:cNvSpPr/>
          <p:nvPr/>
        </p:nvSpPr>
        <p:spPr>
          <a:xfrm>
            <a:off x="9177636" y="1780934"/>
            <a:ext cx="651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9703CC-501E-4DD9-81A5-9CC06D1303B1}"/>
              </a:ext>
            </a:extLst>
          </p:cNvPr>
          <p:cNvCxnSpPr>
            <a:cxnSpLocks/>
          </p:cNvCxnSpPr>
          <p:nvPr/>
        </p:nvCxnSpPr>
        <p:spPr>
          <a:xfrm>
            <a:off x="708651" y="1091582"/>
            <a:ext cx="37794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2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216EA-FA83-4A73-994B-FAC2CD25F9A0}"/>
              </a:ext>
            </a:extLst>
          </p:cNvPr>
          <p:cNvSpPr txBox="1"/>
          <p:nvPr/>
        </p:nvSpPr>
        <p:spPr>
          <a:xfrm>
            <a:off x="616248" y="433564"/>
            <a:ext cx="590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Match the image to the word or phrase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AED97-F0B4-4C9E-A8B3-9DF45474BA91}"/>
              </a:ext>
            </a:extLst>
          </p:cNvPr>
          <p:cNvSpPr txBox="1"/>
          <p:nvPr/>
        </p:nvSpPr>
        <p:spPr>
          <a:xfrm>
            <a:off x="539868" y="1414779"/>
            <a:ext cx="2058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 Apple</a:t>
            </a:r>
          </a:p>
          <a:p>
            <a:r>
              <a:rPr lang="en-GB" sz="2800" dirty="0"/>
              <a:t>2 Kiwi</a:t>
            </a:r>
          </a:p>
          <a:p>
            <a:r>
              <a:rPr lang="en-GB" sz="2800" dirty="0"/>
              <a:t>3 Orange</a:t>
            </a:r>
          </a:p>
          <a:p>
            <a:r>
              <a:rPr lang="en-GB" sz="2800" dirty="0"/>
              <a:t>4 Pear</a:t>
            </a:r>
          </a:p>
          <a:p>
            <a:r>
              <a:rPr lang="en-GB" sz="2800" dirty="0"/>
              <a:t>5 Strawberry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9A3CF-F623-426D-B1C4-141BCCDB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848" y="1103711"/>
            <a:ext cx="1820255" cy="1748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3C75B-F2F2-4B64-8C8F-259DA415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13" y="1187497"/>
            <a:ext cx="258127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F90E2-4935-4044-9B4C-E9EA8497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716" y="4451456"/>
            <a:ext cx="1820256" cy="1748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285A6-B095-4C33-B929-E5811FF4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546" y="4261404"/>
            <a:ext cx="1696130" cy="207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E11CF-D965-4C69-9CFD-A72F7A835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098" y="2869729"/>
            <a:ext cx="24669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9BBDD-09EF-4039-AE21-262852DCCBD0}"/>
              </a:ext>
            </a:extLst>
          </p:cNvPr>
          <p:cNvSpPr txBox="1"/>
          <p:nvPr/>
        </p:nvSpPr>
        <p:spPr>
          <a:xfrm>
            <a:off x="4877718" y="1685681"/>
            <a:ext cx="327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BCE14-B3A3-4BE7-B1AD-0521800CB123}"/>
              </a:ext>
            </a:extLst>
          </p:cNvPr>
          <p:cNvSpPr txBox="1"/>
          <p:nvPr/>
        </p:nvSpPr>
        <p:spPr>
          <a:xfrm>
            <a:off x="6918120" y="350126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B7AF-31E0-4041-BD3F-76D9B2AEDFEA}"/>
              </a:ext>
            </a:extLst>
          </p:cNvPr>
          <p:cNvSpPr txBox="1"/>
          <p:nvPr/>
        </p:nvSpPr>
        <p:spPr>
          <a:xfrm>
            <a:off x="5041241" y="50580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001A4-0BB5-4A60-B66B-A5A8DE5914D7}"/>
              </a:ext>
            </a:extLst>
          </p:cNvPr>
          <p:cNvSpPr txBox="1"/>
          <p:nvPr/>
        </p:nvSpPr>
        <p:spPr>
          <a:xfrm>
            <a:off x="9558717" y="505800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929703-6725-4C04-AA55-B40161D71C1E}"/>
              </a:ext>
            </a:extLst>
          </p:cNvPr>
          <p:cNvSpPr/>
          <p:nvPr/>
        </p:nvSpPr>
        <p:spPr>
          <a:xfrm>
            <a:off x="9177636" y="1780934"/>
            <a:ext cx="651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9703CC-501E-4DD9-81A5-9CC06D1303B1}"/>
              </a:ext>
            </a:extLst>
          </p:cNvPr>
          <p:cNvCxnSpPr>
            <a:cxnSpLocks/>
          </p:cNvCxnSpPr>
          <p:nvPr/>
        </p:nvCxnSpPr>
        <p:spPr>
          <a:xfrm>
            <a:off x="708651" y="1091582"/>
            <a:ext cx="37794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B2F97-D41C-49F4-9057-086183A980CF}"/>
              </a:ext>
            </a:extLst>
          </p:cNvPr>
          <p:cNvSpPr/>
          <p:nvPr/>
        </p:nvSpPr>
        <p:spPr>
          <a:xfrm>
            <a:off x="1393821" y="3417142"/>
            <a:ext cx="4748169" cy="320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8B628-9F8D-4BE8-AF6B-7F22BE7FED74}"/>
              </a:ext>
            </a:extLst>
          </p:cNvPr>
          <p:cNvSpPr txBox="1"/>
          <p:nvPr/>
        </p:nvSpPr>
        <p:spPr>
          <a:xfrm>
            <a:off x="1712124" y="3960669"/>
            <a:ext cx="7633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1 B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2 A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3 E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4 D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5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4FFD4-65B2-4403-AE2D-943C0637BD55}"/>
              </a:ext>
            </a:extLst>
          </p:cNvPr>
          <p:cNvSpPr txBox="1"/>
          <p:nvPr/>
        </p:nvSpPr>
        <p:spPr>
          <a:xfrm>
            <a:off x="2976444" y="5748748"/>
            <a:ext cx="304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All correct, 2 points!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AB2FB-05E2-4FE9-B451-D0532C6B6A97}"/>
              </a:ext>
            </a:extLst>
          </p:cNvPr>
          <p:cNvSpPr txBox="1"/>
          <p:nvPr/>
        </p:nvSpPr>
        <p:spPr>
          <a:xfrm>
            <a:off x="1719106" y="351452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Question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B17B8B-D2F4-4900-8F63-4BADF484E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4430" y="2936984"/>
            <a:ext cx="1999561" cy="2666081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86FA519-73B7-48B4-AF01-7F18B74DDB39}"/>
              </a:ext>
            </a:extLst>
          </p:cNvPr>
          <p:cNvSpPr/>
          <p:nvPr/>
        </p:nvSpPr>
        <p:spPr>
          <a:xfrm>
            <a:off x="3826933" y="2270456"/>
            <a:ext cx="914400" cy="995081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I’m a Great Ape</a:t>
            </a:r>
          </a:p>
        </p:txBody>
      </p:sp>
    </p:spTree>
    <p:extLst>
      <p:ext uri="{BB962C8B-B14F-4D97-AF65-F5344CB8AC3E}">
        <p14:creationId xmlns:p14="http://schemas.microsoft.com/office/powerpoint/2010/main" val="7320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216EA-FA83-4A73-994B-FAC2CD25F9A0}"/>
              </a:ext>
            </a:extLst>
          </p:cNvPr>
          <p:cNvSpPr txBox="1"/>
          <p:nvPr/>
        </p:nvSpPr>
        <p:spPr>
          <a:xfrm>
            <a:off x="616248" y="433564"/>
            <a:ext cx="590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Match the image to the word or phrase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AED97-F0B4-4C9E-A8B3-9DF45474BA91}"/>
              </a:ext>
            </a:extLst>
          </p:cNvPr>
          <p:cNvSpPr txBox="1"/>
          <p:nvPr/>
        </p:nvSpPr>
        <p:spPr>
          <a:xfrm>
            <a:off x="539868" y="1414779"/>
            <a:ext cx="2058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 Apple</a:t>
            </a:r>
          </a:p>
          <a:p>
            <a:r>
              <a:rPr lang="en-GB" sz="2800" dirty="0"/>
              <a:t>2 Kiwi</a:t>
            </a:r>
          </a:p>
          <a:p>
            <a:r>
              <a:rPr lang="en-GB" sz="2800" dirty="0"/>
              <a:t>3 Orange</a:t>
            </a:r>
          </a:p>
          <a:p>
            <a:r>
              <a:rPr lang="en-GB" sz="2800" dirty="0"/>
              <a:t>4 Pear</a:t>
            </a:r>
          </a:p>
          <a:p>
            <a:r>
              <a:rPr lang="en-GB" sz="2800" dirty="0"/>
              <a:t>5 Strawberry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9A3CF-F623-426D-B1C4-141BCCDB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848" y="1103711"/>
            <a:ext cx="1820255" cy="1748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3C75B-F2F2-4B64-8C8F-259DA415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13" y="1187497"/>
            <a:ext cx="258127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F90E2-4935-4044-9B4C-E9EA8497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716" y="4451456"/>
            <a:ext cx="1820256" cy="1748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285A6-B095-4C33-B929-E5811FF4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546" y="4261404"/>
            <a:ext cx="1696130" cy="207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E11CF-D965-4C69-9CFD-A72F7A835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098" y="2869729"/>
            <a:ext cx="24669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9BBDD-09EF-4039-AE21-262852DCCBD0}"/>
              </a:ext>
            </a:extLst>
          </p:cNvPr>
          <p:cNvSpPr txBox="1"/>
          <p:nvPr/>
        </p:nvSpPr>
        <p:spPr>
          <a:xfrm>
            <a:off x="4877718" y="1685681"/>
            <a:ext cx="327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BCE14-B3A3-4BE7-B1AD-0521800CB123}"/>
              </a:ext>
            </a:extLst>
          </p:cNvPr>
          <p:cNvSpPr txBox="1"/>
          <p:nvPr/>
        </p:nvSpPr>
        <p:spPr>
          <a:xfrm>
            <a:off x="6918120" y="350126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B7AF-31E0-4041-BD3F-76D9B2AEDFEA}"/>
              </a:ext>
            </a:extLst>
          </p:cNvPr>
          <p:cNvSpPr txBox="1"/>
          <p:nvPr/>
        </p:nvSpPr>
        <p:spPr>
          <a:xfrm>
            <a:off x="5041241" y="50580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001A4-0BB5-4A60-B66B-A5A8DE5914D7}"/>
              </a:ext>
            </a:extLst>
          </p:cNvPr>
          <p:cNvSpPr txBox="1"/>
          <p:nvPr/>
        </p:nvSpPr>
        <p:spPr>
          <a:xfrm>
            <a:off x="9558717" y="505800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929703-6725-4C04-AA55-B40161D71C1E}"/>
              </a:ext>
            </a:extLst>
          </p:cNvPr>
          <p:cNvSpPr/>
          <p:nvPr/>
        </p:nvSpPr>
        <p:spPr>
          <a:xfrm>
            <a:off x="9177636" y="1780934"/>
            <a:ext cx="651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9703CC-501E-4DD9-81A5-9CC06D1303B1}"/>
              </a:ext>
            </a:extLst>
          </p:cNvPr>
          <p:cNvCxnSpPr>
            <a:cxnSpLocks/>
          </p:cNvCxnSpPr>
          <p:nvPr/>
        </p:nvCxnSpPr>
        <p:spPr>
          <a:xfrm>
            <a:off x="708651" y="1091582"/>
            <a:ext cx="37794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B2F97-D41C-49F4-9057-086183A980CF}"/>
              </a:ext>
            </a:extLst>
          </p:cNvPr>
          <p:cNvSpPr/>
          <p:nvPr/>
        </p:nvSpPr>
        <p:spPr>
          <a:xfrm>
            <a:off x="1393821" y="3417142"/>
            <a:ext cx="4748169" cy="320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8B628-9F8D-4BE8-AF6B-7F22BE7FED74}"/>
              </a:ext>
            </a:extLst>
          </p:cNvPr>
          <p:cNvSpPr txBox="1"/>
          <p:nvPr/>
        </p:nvSpPr>
        <p:spPr>
          <a:xfrm>
            <a:off x="1712124" y="3960669"/>
            <a:ext cx="76335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1 A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2 B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3 E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4 D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5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4FFD4-65B2-4403-AE2D-943C0637BD55}"/>
              </a:ext>
            </a:extLst>
          </p:cNvPr>
          <p:cNvSpPr txBox="1"/>
          <p:nvPr/>
        </p:nvSpPr>
        <p:spPr>
          <a:xfrm>
            <a:off x="2976444" y="5748748"/>
            <a:ext cx="2866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Two wrong, 1 point!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AB2FB-05E2-4FE9-B451-D0532C6B6A97}"/>
              </a:ext>
            </a:extLst>
          </p:cNvPr>
          <p:cNvSpPr txBox="1"/>
          <p:nvPr/>
        </p:nvSpPr>
        <p:spPr>
          <a:xfrm>
            <a:off x="1719106" y="351452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Question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C76EC6-AE2A-4276-BE13-33CAF2C93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513" y="2868356"/>
            <a:ext cx="1963587" cy="2618116"/>
          </a:xfrm>
          <a:prstGeom prst="rect">
            <a:avLst/>
          </a:prstGeom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965C28A9-7BC3-48B1-89BC-B2394C988CB7}"/>
              </a:ext>
            </a:extLst>
          </p:cNvPr>
          <p:cNvSpPr/>
          <p:nvPr/>
        </p:nvSpPr>
        <p:spPr>
          <a:xfrm>
            <a:off x="4176889" y="2259041"/>
            <a:ext cx="1831932" cy="872373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291801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216EA-FA83-4A73-994B-FAC2CD25F9A0}"/>
              </a:ext>
            </a:extLst>
          </p:cNvPr>
          <p:cNvSpPr txBox="1"/>
          <p:nvPr/>
        </p:nvSpPr>
        <p:spPr>
          <a:xfrm>
            <a:off x="616248" y="433564"/>
            <a:ext cx="5900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/>
              <a:t>Match the image to the word or phrase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AED97-F0B4-4C9E-A8B3-9DF45474BA91}"/>
              </a:ext>
            </a:extLst>
          </p:cNvPr>
          <p:cNvSpPr txBox="1"/>
          <p:nvPr/>
        </p:nvSpPr>
        <p:spPr>
          <a:xfrm>
            <a:off x="539868" y="1414779"/>
            <a:ext cx="2058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 Apple</a:t>
            </a:r>
          </a:p>
          <a:p>
            <a:r>
              <a:rPr lang="en-GB" sz="2800" dirty="0"/>
              <a:t>2 Kiwi</a:t>
            </a:r>
          </a:p>
          <a:p>
            <a:r>
              <a:rPr lang="en-GB" sz="2800" dirty="0"/>
              <a:t>3 Orange</a:t>
            </a:r>
          </a:p>
          <a:p>
            <a:r>
              <a:rPr lang="en-GB" sz="2800" dirty="0"/>
              <a:t>4 Pear</a:t>
            </a:r>
          </a:p>
          <a:p>
            <a:r>
              <a:rPr lang="en-GB" sz="2800" dirty="0"/>
              <a:t>5 Strawberry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9A3CF-F623-426D-B1C4-141BCCDB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848" y="1103711"/>
            <a:ext cx="1820255" cy="1748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3C75B-F2F2-4B64-8C8F-259DA4157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13" y="1187497"/>
            <a:ext cx="2581275" cy="177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F90E2-4935-4044-9B4C-E9EA8497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716" y="4451456"/>
            <a:ext cx="1820256" cy="1748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285A6-B095-4C33-B929-E5811FF4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546" y="4261404"/>
            <a:ext cx="1696130" cy="2072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E11CF-D965-4C69-9CFD-A72F7A835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9098" y="2869729"/>
            <a:ext cx="24669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9BBDD-09EF-4039-AE21-262852DCCBD0}"/>
              </a:ext>
            </a:extLst>
          </p:cNvPr>
          <p:cNvSpPr txBox="1"/>
          <p:nvPr/>
        </p:nvSpPr>
        <p:spPr>
          <a:xfrm>
            <a:off x="4877718" y="1685681"/>
            <a:ext cx="327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BBCE14-B3A3-4BE7-B1AD-0521800CB123}"/>
              </a:ext>
            </a:extLst>
          </p:cNvPr>
          <p:cNvSpPr txBox="1"/>
          <p:nvPr/>
        </p:nvSpPr>
        <p:spPr>
          <a:xfrm>
            <a:off x="6918120" y="350126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5B7AF-31E0-4041-BD3F-76D9B2AEDFEA}"/>
              </a:ext>
            </a:extLst>
          </p:cNvPr>
          <p:cNvSpPr txBox="1"/>
          <p:nvPr/>
        </p:nvSpPr>
        <p:spPr>
          <a:xfrm>
            <a:off x="5041241" y="5058003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E001A4-0BB5-4A60-B66B-A5A8DE5914D7}"/>
              </a:ext>
            </a:extLst>
          </p:cNvPr>
          <p:cNvSpPr txBox="1"/>
          <p:nvPr/>
        </p:nvSpPr>
        <p:spPr>
          <a:xfrm>
            <a:off x="9558717" y="505800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929703-6725-4C04-AA55-B40161D71C1E}"/>
              </a:ext>
            </a:extLst>
          </p:cNvPr>
          <p:cNvSpPr/>
          <p:nvPr/>
        </p:nvSpPr>
        <p:spPr>
          <a:xfrm>
            <a:off x="9177636" y="1780934"/>
            <a:ext cx="651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9703CC-501E-4DD9-81A5-9CC06D1303B1}"/>
              </a:ext>
            </a:extLst>
          </p:cNvPr>
          <p:cNvCxnSpPr>
            <a:cxnSpLocks/>
          </p:cNvCxnSpPr>
          <p:nvPr/>
        </p:nvCxnSpPr>
        <p:spPr>
          <a:xfrm>
            <a:off x="708651" y="1091582"/>
            <a:ext cx="377945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0B2F97-D41C-49F4-9057-086183A980CF}"/>
              </a:ext>
            </a:extLst>
          </p:cNvPr>
          <p:cNvSpPr/>
          <p:nvPr/>
        </p:nvSpPr>
        <p:spPr>
          <a:xfrm>
            <a:off x="1393821" y="3417142"/>
            <a:ext cx="4748169" cy="3207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8B628-9F8D-4BE8-AF6B-7F22BE7FED74}"/>
              </a:ext>
            </a:extLst>
          </p:cNvPr>
          <p:cNvSpPr txBox="1"/>
          <p:nvPr/>
        </p:nvSpPr>
        <p:spPr>
          <a:xfrm>
            <a:off x="1712124" y="3960669"/>
            <a:ext cx="7585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1 B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2 A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3 C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4 E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5 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4FFD4-65B2-4403-AE2D-943C0637BD55}"/>
              </a:ext>
            </a:extLst>
          </p:cNvPr>
          <p:cNvSpPr txBox="1"/>
          <p:nvPr/>
        </p:nvSpPr>
        <p:spPr>
          <a:xfrm>
            <a:off x="2631606" y="5283535"/>
            <a:ext cx="33446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Three wrong, no points.</a:t>
            </a:r>
          </a:p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Oh dear!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AB2FB-05E2-4FE9-B451-D0532C6B6A97}"/>
              </a:ext>
            </a:extLst>
          </p:cNvPr>
          <p:cNvSpPr txBox="1"/>
          <p:nvPr/>
        </p:nvSpPr>
        <p:spPr>
          <a:xfrm>
            <a:off x="1719106" y="351452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2060"/>
                </a:solidFill>
                <a:latin typeface="Brush Script MT" panose="03060802040406070304" pitchFamily="66" charset="0"/>
              </a:rPr>
              <a:t>Question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1CCB5F-236A-43F9-B405-264E0F16C9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1538" y="2915799"/>
            <a:ext cx="2023875" cy="2399135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79EE0C4-1A09-405A-9B7F-5D5BA67315C7}"/>
              </a:ext>
            </a:extLst>
          </p:cNvPr>
          <p:cNvSpPr/>
          <p:nvPr/>
        </p:nvSpPr>
        <p:spPr>
          <a:xfrm>
            <a:off x="4824217" y="2629492"/>
            <a:ext cx="1710992" cy="524158"/>
          </a:xfrm>
          <a:prstGeom prst="wedgeRound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Oh dear…</a:t>
            </a:r>
          </a:p>
        </p:txBody>
      </p:sp>
    </p:spTree>
    <p:extLst>
      <p:ext uri="{BB962C8B-B14F-4D97-AF65-F5344CB8AC3E}">
        <p14:creationId xmlns:p14="http://schemas.microsoft.com/office/powerpoint/2010/main" val="342289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163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Brush Script MT</vt:lpstr>
      <vt:lpstr>Calibri</vt:lpstr>
      <vt:lpstr>Calibri Light</vt:lpstr>
      <vt:lpstr>Office Theme</vt:lpstr>
      <vt:lpstr>Match Five!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Five!</dc:title>
  <dc:creator>Andy Joel</dc:creator>
  <cp:lastModifiedBy>Andy Joel</cp:lastModifiedBy>
  <cp:revision>4</cp:revision>
  <dcterms:created xsi:type="dcterms:W3CDTF">2020-07-02T15:42:07Z</dcterms:created>
  <dcterms:modified xsi:type="dcterms:W3CDTF">2020-07-03T20:15:55Z</dcterms:modified>
</cp:coreProperties>
</file>