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6" r:id="rId3"/>
    <p:sldId id="272" r:id="rId4"/>
    <p:sldId id="273" r:id="rId5"/>
    <p:sldId id="261" r:id="rId6"/>
    <p:sldId id="262" r:id="rId7"/>
    <p:sldId id="268" r:id="rId8"/>
    <p:sldId id="274" r:id="rId9"/>
    <p:sldId id="270" r:id="rId10"/>
    <p:sldId id="275" r:id="rId11"/>
    <p:sldId id="259" r:id="rId12"/>
    <p:sldId id="257" r:id="rId13"/>
    <p:sldId id="271" r:id="rId14"/>
    <p:sldId id="260" r:id="rId15"/>
    <p:sldId id="267" r:id="rId16"/>
    <p:sldId id="258" r:id="rId17"/>
    <p:sldId id="265" r:id="rId18"/>
    <p:sldId id="263" r:id="rId19"/>
    <p:sldId id="276" r:id="rId20"/>
    <p:sldId id="269" r:id="rId21"/>
    <p:sldId id="26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Joel" userId="1532a17d1850de37" providerId="LiveId" clId="{26648841-4631-4929-9D40-601865ABACED}"/>
    <pc:docChg chg="custSel modSld">
      <pc:chgData name="Richard Joel" userId="1532a17d1850de37" providerId="LiveId" clId="{26648841-4631-4929-9D40-601865ABACED}" dt="2020-10-31T20:43:16.209" v="293" actId="20577"/>
      <pc:docMkLst>
        <pc:docMk/>
      </pc:docMkLst>
      <pc:sldChg chg="modSp mod">
        <pc:chgData name="Richard Joel" userId="1532a17d1850de37" providerId="LiveId" clId="{26648841-4631-4929-9D40-601865ABACED}" dt="2020-10-31T20:41:53.164" v="163" actId="20577"/>
        <pc:sldMkLst>
          <pc:docMk/>
          <pc:sldMk cId="3408261572" sldId="257"/>
        </pc:sldMkLst>
        <pc:spChg chg="mod">
          <ac:chgData name="Richard Joel" userId="1532a17d1850de37" providerId="LiveId" clId="{26648841-4631-4929-9D40-601865ABACED}" dt="2020-10-31T20:41:53.164" v="163" actId="20577"/>
          <ac:spMkLst>
            <pc:docMk/>
            <pc:sldMk cId="3408261572" sldId="257"/>
            <ac:spMk id="3" creationId="{D77AF1B3-4B40-457B-AC9F-6C61F7B9AAE4}"/>
          </ac:spMkLst>
        </pc:spChg>
      </pc:sldChg>
      <pc:sldChg chg="modSp mod">
        <pc:chgData name="Richard Joel" userId="1532a17d1850de37" providerId="LiveId" clId="{26648841-4631-4929-9D40-601865ABACED}" dt="2020-10-31T20:42:38.860" v="221" actId="20577"/>
        <pc:sldMkLst>
          <pc:docMk/>
          <pc:sldMk cId="210421943" sldId="258"/>
        </pc:sldMkLst>
        <pc:spChg chg="mod">
          <ac:chgData name="Richard Joel" userId="1532a17d1850de37" providerId="LiveId" clId="{26648841-4631-4929-9D40-601865ABACED}" dt="2020-10-31T20:42:38.860" v="221" actId="20577"/>
          <ac:spMkLst>
            <pc:docMk/>
            <pc:sldMk cId="210421943" sldId="258"/>
            <ac:spMk id="3" creationId="{D77AF1B3-4B40-457B-AC9F-6C61F7B9AAE4}"/>
          </ac:spMkLst>
        </pc:spChg>
      </pc:sldChg>
      <pc:sldChg chg="modSp mod">
        <pc:chgData name="Richard Joel" userId="1532a17d1850de37" providerId="LiveId" clId="{26648841-4631-4929-9D40-601865ABACED}" dt="2020-10-31T20:41:46.460" v="152" actId="20577"/>
        <pc:sldMkLst>
          <pc:docMk/>
          <pc:sldMk cId="524909727" sldId="259"/>
        </pc:sldMkLst>
        <pc:spChg chg="mod">
          <ac:chgData name="Richard Joel" userId="1532a17d1850de37" providerId="LiveId" clId="{26648841-4631-4929-9D40-601865ABACED}" dt="2020-10-31T20:41:46.460" v="152" actId="20577"/>
          <ac:spMkLst>
            <pc:docMk/>
            <pc:sldMk cId="524909727" sldId="259"/>
            <ac:spMk id="3" creationId="{D77AF1B3-4B40-457B-AC9F-6C61F7B9AAE4}"/>
          </ac:spMkLst>
        </pc:spChg>
      </pc:sldChg>
      <pc:sldChg chg="modSp mod">
        <pc:chgData name="Richard Joel" userId="1532a17d1850de37" providerId="LiveId" clId="{26648841-4631-4929-9D40-601865ABACED}" dt="2020-10-31T20:42:11.826" v="193" actId="20577"/>
        <pc:sldMkLst>
          <pc:docMk/>
          <pc:sldMk cId="2995744967" sldId="260"/>
        </pc:sldMkLst>
        <pc:spChg chg="mod">
          <ac:chgData name="Richard Joel" userId="1532a17d1850de37" providerId="LiveId" clId="{26648841-4631-4929-9D40-601865ABACED}" dt="2020-10-31T20:42:11.826" v="193" actId="20577"/>
          <ac:spMkLst>
            <pc:docMk/>
            <pc:sldMk cId="2995744967" sldId="260"/>
            <ac:spMk id="3" creationId="{D77AF1B3-4B40-457B-AC9F-6C61F7B9AAE4}"/>
          </ac:spMkLst>
        </pc:spChg>
      </pc:sldChg>
      <pc:sldChg chg="modSp mod">
        <pc:chgData name="Richard Joel" userId="1532a17d1850de37" providerId="LiveId" clId="{26648841-4631-4929-9D40-601865ABACED}" dt="2020-10-31T20:40:48.693" v="73" actId="27636"/>
        <pc:sldMkLst>
          <pc:docMk/>
          <pc:sldMk cId="1332487335" sldId="261"/>
        </pc:sldMkLst>
        <pc:spChg chg="mod">
          <ac:chgData name="Richard Joel" userId="1532a17d1850de37" providerId="LiveId" clId="{26648841-4631-4929-9D40-601865ABACED}" dt="2020-10-31T20:40:48.693" v="73" actId="27636"/>
          <ac:spMkLst>
            <pc:docMk/>
            <pc:sldMk cId="1332487335" sldId="261"/>
            <ac:spMk id="3" creationId="{D77AF1B3-4B40-457B-AC9F-6C61F7B9AAE4}"/>
          </ac:spMkLst>
        </pc:spChg>
      </pc:sldChg>
      <pc:sldChg chg="modSp mod">
        <pc:chgData name="Richard Joel" userId="1532a17d1850de37" providerId="LiveId" clId="{26648841-4631-4929-9D40-601865ABACED}" dt="2020-10-31T20:40:26.349" v="65" actId="20577"/>
        <pc:sldMkLst>
          <pc:docMk/>
          <pc:sldMk cId="650197254" sldId="262"/>
        </pc:sldMkLst>
        <pc:spChg chg="mod">
          <ac:chgData name="Richard Joel" userId="1532a17d1850de37" providerId="LiveId" clId="{26648841-4631-4929-9D40-601865ABACED}" dt="2020-10-31T20:40:26.349" v="65" actId="20577"/>
          <ac:spMkLst>
            <pc:docMk/>
            <pc:sldMk cId="650197254" sldId="262"/>
            <ac:spMk id="3" creationId="{D77AF1B3-4B40-457B-AC9F-6C61F7B9AAE4}"/>
          </ac:spMkLst>
        </pc:spChg>
      </pc:sldChg>
      <pc:sldChg chg="modSp mod">
        <pc:chgData name="Richard Joel" userId="1532a17d1850de37" providerId="LiveId" clId="{26648841-4631-4929-9D40-601865ABACED}" dt="2020-10-31T20:42:55.307" v="247" actId="20577"/>
        <pc:sldMkLst>
          <pc:docMk/>
          <pc:sldMk cId="1047845319" sldId="263"/>
        </pc:sldMkLst>
        <pc:spChg chg="mod">
          <ac:chgData name="Richard Joel" userId="1532a17d1850de37" providerId="LiveId" clId="{26648841-4631-4929-9D40-601865ABACED}" dt="2020-10-31T20:42:55.307" v="247" actId="20577"/>
          <ac:spMkLst>
            <pc:docMk/>
            <pc:sldMk cId="1047845319" sldId="263"/>
            <ac:spMk id="3" creationId="{D77AF1B3-4B40-457B-AC9F-6C61F7B9AAE4}"/>
          </ac:spMkLst>
        </pc:spChg>
      </pc:sldChg>
      <pc:sldChg chg="modSp mod">
        <pc:chgData name="Richard Joel" userId="1532a17d1850de37" providerId="LiveId" clId="{26648841-4631-4929-9D40-601865ABACED}" dt="2020-10-31T20:43:16.209" v="293" actId="20577"/>
        <pc:sldMkLst>
          <pc:docMk/>
          <pc:sldMk cId="2224337165" sldId="264"/>
        </pc:sldMkLst>
        <pc:spChg chg="mod">
          <ac:chgData name="Richard Joel" userId="1532a17d1850de37" providerId="LiveId" clId="{26648841-4631-4929-9D40-601865ABACED}" dt="2020-10-31T20:43:16.209" v="293" actId="20577"/>
          <ac:spMkLst>
            <pc:docMk/>
            <pc:sldMk cId="2224337165" sldId="264"/>
            <ac:spMk id="3" creationId="{D77AF1B3-4B40-457B-AC9F-6C61F7B9AAE4}"/>
          </ac:spMkLst>
        </pc:spChg>
      </pc:sldChg>
      <pc:sldChg chg="modSp mod">
        <pc:chgData name="Richard Joel" userId="1532a17d1850de37" providerId="LiveId" clId="{26648841-4631-4929-9D40-601865ABACED}" dt="2020-10-31T20:42:50.045" v="234" actId="20577"/>
        <pc:sldMkLst>
          <pc:docMk/>
          <pc:sldMk cId="2404056275" sldId="265"/>
        </pc:sldMkLst>
        <pc:spChg chg="mod">
          <ac:chgData name="Richard Joel" userId="1532a17d1850de37" providerId="LiveId" clId="{26648841-4631-4929-9D40-601865ABACED}" dt="2020-10-31T20:42:50.045" v="234" actId="20577"/>
          <ac:spMkLst>
            <pc:docMk/>
            <pc:sldMk cId="2404056275" sldId="265"/>
            <ac:spMk id="3" creationId="{D77AF1B3-4B40-457B-AC9F-6C61F7B9AAE4}"/>
          </ac:spMkLst>
        </pc:spChg>
      </pc:sldChg>
      <pc:sldChg chg="modSp mod">
        <pc:chgData name="Richard Joel" userId="1532a17d1850de37" providerId="LiveId" clId="{26648841-4631-4929-9D40-601865ABACED}" dt="2020-10-31T20:40:36.066" v="67" actId="27636"/>
        <pc:sldMkLst>
          <pc:docMk/>
          <pc:sldMk cId="2714907399" sldId="266"/>
        </pc:sldMkLst>
        <pc:spChg chg="mod">
          <ac:chgData name="Richard Joel" userId="1532a17d1850de37" providerId="LiveId" clId="{26648841-4631-4929-9D40-601865ABACED}" dt="2020-10-31T20:40:36.066" v="67" actId="27636"/>
          <ac:spMkLst>
            <pc:docMk/>
            <pc:sldMk cId="2714907399" sldId="266"/>
            <ac:spMk id="3" creationId="{D77AF1B3-4B40-457B-AC9F-6C61F7B9AAE4}"/>
          </ac:spMkLst>
        </pc:spChg>
      </pc:sldChg>
      <pc:sldChg chg="modSp mod">
        <pc:chgData name="Richard Joel" userId="1532a17d1850de37" providerId="LiveId" clId="{26648841-4631-4929-9D40-601865ABACED}" dt="2020-10-31T20:42:19.485" v="210" actId="20577"/>
        <pc:sldMkLst>
          <pc:docMk/>
          <pc:sldMk cId="4036154422" sldId="267"/>
        </pc:sldMkLst>
        <pc:spChg chg="mod">
          <ac:chgData name="Richard Joel" userId="1532a17d1850de37" providerId="LiveId" clId="{26648841-4631-4929-9D40-601865ABACED}" dt="2020-10-31T20:42:19.485" v="210" actId="20577"/>
          <ac:spMkLst>
            <pc:docMk/>
            <pc:sldMk cId="4036154422" sldId="267"/>
            <ac:spMk id="3" creationId="{D77AF1B3-4B40-457B-AC9F-6C61F7B9AAE4}"/>
          </ac:spMkLst>
        </pc:spChg>
      </pc:sldChg>
      <pc:sldChg chg="modSp mod">
        <pc:chgData name="Richard Joel" userId="1532a17d1850de37" providerId="LiveId" clId="{26648841-4631-4929-9D40-601865ABACED}" dt="2020-10-31T20:41:17.406" v="89" actId="20577"/>
        <pc:sldMkLst>
          <pc:docMk/>
          <pc:sldMk cId="3408597995" sldId="268"/>
        </pc:sldMkLst>
        <pc:spChg chg="mod">
          <ac:chgData name="Richard Joel" userId="1532a17d1850de37" providerId="LiveId" clId="{26648841-4631-4929-9D40-601865ABACED}" dt="2020-10-31T20:41:17.406" v="89" actId="20577"/>
          <ac:spMkLst>
            <pc:docMk/>
            <pc:sldMk cId="3408597995" sldId="268"/>
            <ac:spMk id="3" creationId="{D77AF1B3-4B40-457B-AC9F-6C61F7B9AAE4}"/>
          </ac:spMkLst>
        </pc:spChg>
      </pc:sldChg>
      <pc:sldChg chg="modSp mod">
        <pc:chgData name="Richard Joel" userId="1532a17d1850de37" providerId="LiveId" clId="{26648841-4631-4929-9D40-601865ABACED}" dt="2020-10-31T20:43:09.722" v="279" actId="20577"/>
        <pc:sldMkLst>
          <pc:docMk/>
          <pc:sldMk cId="3185583231" sldId="269"/>
        </pc:sldMkLst>
        <pc:spChg chg="mod">
          <ac:chgData name="Richard Joel" userId="1532a17d1850de37" providerId="LiveId" clId="{26648841-4631-4929-9D40-601865ABACED}" dt="2020-10-31T20:43:09.722" v="279" actId="20577"/>
          <ac:spMkLst>
            <pc:docMk/>
            <pc:sldMk cId="3185583231" sldId="269"/>
            <ac:spMk id="3" creationId="{D77AF1B3-4B40-457B-AC9F-6C61F7B9AAE4}"/>
          </ac:spMkLst>
        </pc:spChg>
      </pc:sldChg>
      <pc:sldChg chg="modSp mod">
        <pc:chgData name="Richard Joel" userId="1532a17d1850de37" providerId="LiveId" clId="{26648841-4631-4929-9D40-601865ABACED}" dt="2020-10-31T20:41:30.293" v="121" actId="20577"/>
        <pc:sldMkLst>
          <pc:docMk/>
          <pc:sldMk cId="3844162792" sldId="270"/>
        </pc:sldMkLst>
        <pc:spChg chg="mod">
          <ac:chgData name="Richard Joel" userId="1532a17d1850de37" providerId="LiveId" clId="{26648841-4631-4929-9D40-601865ABACED}" dt="2020-10-31T20:41:30.293" v="121" actId="20577"/>
          <ac:spMkLst>
            <pc:docMk/>
            <pc:sldMk cId="3844162792" sldId="270"/>
            <ac:spMk id="3" creationId="{D77AF1B3-4B40-457B-AC9F-6C61F7B9AAE4}"/>
          </ac:spMkLst>
        </pc:spChg>
      </pc:sldChg>
      <pc:sldChg chg="modSp mod">
        <pc:chgData name="Richard Joel" userId="1532a17d1850de37" providerId="LiveId" clId="{26648841-4631-4929-9D40-601865ABACED}" dt="2020-10-31T20:42:04.003" v="180" actId="20577"/>
        <pc:sldMkLst>
          <pc:docMk/>
          <pc:sldMk cId="4172550916" sldId="271"/>
        </pc:sldMkLst>
        <pc:spChg chg="mod">
          <ac:chgData name="Richard Joel" userId="1532a17d1850de37" providerId="LiveId" clId="{26648841-4631-4929-9D40-601865ABACED}" dt="2020-10-31T20:42:04.003" v="180" actId="20577"/>
          <ac:spMkLst>
            <pc:docMk/>
            <pc:sldMk cId="4172550916" sldId="271"/>
            <ac:spMk id="3" creationId="{D77AF1B3-4B40-457B-AC9F-6C61F7B9AAE4}"/>
          </ac:spMkLst>
        </pc:spChg>
      </pc:sldChg>
      <pc:sldChg chg="modSp mod">
        <pc:chgData name="Richard Joel" userId="1532a17d1850de37" providerId="LiveId" clId="{26648841-4631-4929-9D40-601865ABACED}" dt="2020-10-31T20:40:41.308" v="69" actId="27636"/>
        <pc:sldMkLst>
          <pc:docMk/>
          <pc:sldMk cId="2223154447" sldId="272"/>
        </pc:sldMkLst>
        <pc:spChg chg="mod">
          <ac:chgData name="Richard Joel" userId="1532a17d1850de37" providerId="LiveId" clId="{26648841-4631-4929-9D40-601865ABACED}" dt="2020-10-31T20:40:41.308" v="69" actId="27636"/>
          <ac:spMkLst>
            <pc:docMk/>
            <pc:sldMk cId="2223154447" sldId="272"/>
            <ac:spMk id="3" creationId="{D77AF1B3-4B40-457B-AC9F-6C61F7B9AAE4}"/>
          </ac:spMkLst>
        </pc:spChg>
      </pc:sldChg>
      <pc:sldChg chg="modSp mod">
        <pc:chgData name="Richard Joel" userId="1532a17d1850de37" providerId="LiveId" clId="{26648841-4631-4929-9D40-601865ABACED}" dt="2020-10-31T20:40:44.150" v="71" actId="27636"/>
        <pc:sldMkLst>
          <pc:docMk/>
          <pc:sldMk cId="1941338638" sldId="273"/>
        </pc:sldMkLst>
        <pc:spChg chg="mod">
          <ac:chgData name="Richard Joel" userId="1532a17d1850de37" providerId="LiveId" clId="{26648841-4631-4929-9D40-601865ABACED}" dt="2020-10-31T20:40:44.150" v="71" actId="27636"/>
          <ac:spMkLst>
            <pc:docMk/>
            <pc:sldMk cId="1941338638" sldId="273"/>
            <ac:spMk id="3" creationId="{D77AF1B3-4B40-457B-AC9F-6C61F7B9AAE4}"/>
          </ac:spMkLst>
        </pc:spChg>
      </pc:sldChg>
      <pc:sldChg chg="modSp mod">
        <pc:chgData name="Richard Joel" userId="1532a17d1850de37" providerId="LiveId" clId="{26648841-4631-4929-9D40-601865ABACED}" dt="2020-10-31T20:41:24.481" v="105" actId="20577"/>
        <pc:sldMkLst>
          <pc:docMk/>
          <pc:sldMk cId="3192169939" sldId="274"/>
        </pc:sldMkLst>
        <pc:spChg chg="mod">
          <ac:chgData name="Richard Joel" userId="1532a17d1850de37" providerId="LiveId" clId="{26648841-4631-4929-9D40-601865ABACED}" dt="2020-10-31T20:41:24.481" v="105" actId="20577"/>
          <ac:spMkLst>
            <pc:docMk/>
            <pc:sldMk cId="3192169939" sldId="274"/>
            <ac:spMk id="3" creationId="{D77AF1B3-4B40-457B-AC9F-6C61F7B9AAE4}"/>
          </ac:spMkLst>
        </pc:spChg>
      </pc:sldChg>
      <pc:sldChg chg="modSp mod">
        <pc:chgData name="Richard Joel" userId="1532a17d1850de37" providerId="LiveId" clId="{26648841-4631-4929-9D40-601865ABACED}" dt="2020-10-31T20:41:37.920" v="137" actId="20577"/>
        <pc:sldMkLst>
          <pc:docMk/>
          <pc:sldMk cId="3337707931" sldId="275"/>
        </pc:sldMkLst>
        <pc:spChg chg="mod">
          <ac:chgData name="Richard Joel" userId="1532a17d1850de37" providerId="LiveId" clId="{26648841-4631-4929-9D40-601865ABACED}" dt="2020-10-31T20:41:37.920" v="137" actId="20577"/>
          <ac:spMkLst>
            <pc:docMk/>
            <pc:sldMk cId="3337707931" sldId="275"/>
            <ac:spMk id="3" creationId="{D77AF1B3-4B40-457B-AC9F-6C61F7B9AAE4}"/>
          </ac:spMkLst>
        </pc:spChg>
      </pc:sldChg>
      <pc:sldChg chg="modSp mod">
        <pc:chgData name="Richard Joel" userId="1532a17d1850de37" providerId="LiveId" clId="{26648841-4631-4929-9D40-601865ABACED}" dt="2020-10-31T20:43:02.197" v="263" actId="20577"/>
        <pc:sldMkLst>
          <pc:docMk/>
          <pc:sldMk cId="3802875200" sldId="276"/>
        </pc:sldMkLst>
        <pc:spChg chg="mod">
          <ac:chgData name="Richard Joel" userId="1532a17d1850de37" providerId="LiveId" clId="{26648841-4631-4929-9D40-601865ABACED}" dt="2020-10-31T20:43:02.197" v="263" actId="20577"/>
          <ac:spMkLst>
            <pc:docMk/>
            <pc:sldMk cId="3802875200" sldId="276"/>
            <ac:spMk id="3" creationId="{D77AF1B3-4B40-457B-AC9F-6C61F7B9AAE4}"/>
          </ac:spMkLst>
        </pc:spChg>
      </pc:sldChg>
    </pc:docChg>
  </pc:docChgLst>
  <pc:docChgLst>
    <pc:chgData name="Andy Joel" userId="85dd4fb54541bb4b" providerId="LiveId" clId="{EDB927D0-BA1A-4C39-A3A1-3CC68253D45F}"/>
    <pc:docChg chg="custSel modSld">
      <pc:chgData name="Andy Joel" userId="85dd4fb54541bb4b" providerId="LiveId" clId="{EDB927D0-BA1A-4C39-A3A1-3CC68253D45F}" dt="2021-01-16T18:41:37.171" v="14" actId="1076"/>
      <pc:docMkLst>
        <pc:docMk/>
      </pc:docMkLst>
      <pc:sldChg chg="modSp mod">
        <pc:chgData name="Andy Joel" userId="85dd4fb54541bb4b" providerId="LiveId" clId="{EDB927D0-BA1A-4C39-A3A1-3CC68253D45F}" dt="2021-01-16T18:41:37.171" v="14" actId="1076"/>
        <pc:sldMkLst>
          <pc:docMk/>
          <pc:sldMk cId="4230376769" sldId="256"/>
        </pc:sldMkLst>
        <pc:spChg chg="mod">
          <ac:chgData name="Andy Joel" userId="85dd4fb54541bb4b" providerId="LiveId" clId="{EDB927D0-BA1A-4C39-A3A1-3CC68253D45F}" dt="2021-01-16T18:41:37.171" v="14" actId="1076"/>
          <ac:spMkLst>
            <pc:docMk/>
            <pc:sldMk cId="4230376769" sldId="256"/>
            <ac:spMk id="3" creationId="{83BDF937-AC53-481E-823A-5BCF5DC341A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0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70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87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11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63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175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826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481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6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13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59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51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62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41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81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39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06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55BB-ACE1-403D-90A6-CE58E7C72765}" type="datetimeFigureOut">
              <a:rPr lang="en-GB" smtClean="0"/>
              <a:t>16/01/2021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B80A0-882D-4796-B2E9-A48A63DD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744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FFBC-4054-4480-B3BE-A5763E8A7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DF937-AC53-481E-823A-5BCF5DC34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484" y="4043262"/>
            <a:ext cx="9448800" cy="685800"/>
          </a:xfrm>
        </p:spPr>
        <p:txBody>
          <a:bodyPr>
            <a:normAutofit lnSpcReduction="10000"/>
          </a:bodyPr>
          <a:lstStyle/>
          <a:p>
            <a:r>
              <a:rPr lang="en-GB" sz="44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423037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“You have a bunch of bad hombres down there. You aren’t doing enough to stop them”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Donald Trump</a:t>
            </a:r>
          </a:p>
        </p:txBody>
      </p:sp>
    </p:spTree>
    <p:extLst>
      <p:ext uri="{BB962C8B-B14F-4D97-AF65-F5344CB8AC3E}">
        <p14:creationId xmlns:p14="http://schemas.microsoft.com/office/powerpoint/2010/main" val="333770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“You cannot go to a 7-11 or a Dunkin’ Donuts unless you have a slight Indian accent”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Joe Biden</a:t>
            </a:r>
          </a:p>
        </p:txBody>
      </p:sp>
    </p:spTree>
    <p:extLst>
      <p:ext uri="{BB962C8B-B14F-4D97-AF65-F5344CB8AC3E}">
        <p14:creationId xmlns:p14="http://schemas.microsoft.com/office/powerpoint/2010/main" val="52490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“You’ve got the first sort of mainstream African American, who is articulate and bright, and clean and a nice looking guy”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Joe Biden</a:t>
            </a:r>
          </a:p>
        </p:txBody>
      </p:sp>
    </p:spTree>
    <p:extLst>
      <p:ext uri="{BB962C8B-B14F-4D97-AF65-F5344CB8AC3E}">
        <p14:creationId xmlns:p14="http://schemas.microsoft.com/office/powerpoint/2010/main" val="340826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“I have never seen a thin person drinking Diet Coke”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Donald Trump</a:t>
            </a:r>
          </a:p>
        </p:txBody>
      </p:sp>
    </p:spTree>
    <p:extLst>
      <p:ext uri="{BB962C8B-B14F-4D97-AF65-F5344CB8AC3E}">
        <p14:creationId xmlns:p14="http://schemas.microsoft.com/office/powerpoint/2010/main" val="417255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“If there were no drug users there’d be no appetite for drugs”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Joe Biden</a:t>
            </a:r>
          </a:p>
        </p:txBody>
      </p:sp>
    </p:spTree>
    <p:extLst>
      <p:ext uri="{BB962C8B-B14F-4D97-AF65-F5344CB8AC3E}">
        <p14:creationId xmlns:p14="http://schemas.microsoft.com/office/powerpoint/2010/main" val="2995744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“I have a great relationship with the blacks”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Donald Trump</a:t>
            </a:r>
          </a:p>
        </p:txBody>
      </p:sp>
    </p:spTree>
    <p:extLst>
      <p:ext uri="{BB962C8B-B14F-4D97-AF65-F5344CB8AC3E}">
        <p14:creationId xmlns:p14="http://schemas.microsoft.com/office/powerpoint/2010/main" val="4036154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“Unless we do something about this, my children are going to grow up in a jungle, the jungle being a racial jungle”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Joe Biden</a:t>
            </a:r>
          </a:p>
        </p:txBody>
      </p:sp>
    </p:spTree>
    <p:extLst>
      <p:ext uri="{BB962C8B-B14F-4D97-AF65-F5344CB8AC3E}">
        <p14:creationId xmlns:p14="http://schemas.microsoft.com/office/powerpoint/2010/main" val="210421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“Poor kids are just as bright and talented as white kids”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Joe Biden</a:t>
            </a:r>
          </a:p>
        </p:txBody>
      </p:sp>
    </p:spTree>
    <p:extLst>
      <p:ext uri="{BB962C8B-B14F-4D97-AF65-F5344CB8AC3E}">
        <p14:creationId xmlns:p14="http://schemas.microsoft.com/office/powerpoint/2010/main" val="2404056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“I can tell you I’ve known eight presidents, three of them intimately”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Joe Biden</a:t>
            </a:r>
          </a:p>
        </p:txBody>
      </p:sp>
    </p:spTree>
    <p:extLst>
      <p:ext uri="{BB962C8B-B14F-4D97-AF65-F5344CB8AC3E}">
        <p14:creationId xmlns:p14="http://schemas.microsoft.com/office/powerpoint/2010/main" val="104784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“The only guys I want counting my money are short guys that wear yarmulkes all day”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Donald Trump</a:t>
            </a:r>
          </a:p>
        </p:txBody>
      </p:sp>
    </p:spTree>
    <p:extLst>
      <p:ext uri="{BB962C8B-B14F-4D97-AF65-F5344CB8AC3E}">
        <p14:creationId xmlns:p14="http://schemas.microsoft.com/office/powerpoint/2010/main" val="380287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“I never had an interest in being a mayor ‘cause that’s a real job”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Joe Biden</a:t>
            </a:r>
          </a:p>
        </p:txBody>
      </p:sp>
    </p:spTree>
    <p:extLst>
      <p:ext uri="{BB962C8B-B14F-4D97-AF65-F5344CB8AC3E}">
        <p14:creationId xmlns:p14="http://schemas.microsoft.com/office/powerpoint/2010/main" val="2714907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“Our country is in serious trouble, we don’t have any victories anymore”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Donald Trump</a:t>
            </a:r>
          </a:p>
        </p:txBody>
      </p:sp>
    </p:spTree>
    <p:extLst>
      <p:ext uri="{BB962C8B-B14F-4D97-AF65-F5344CB8AC3E}">
        <p14:creationId xmlns:p14="http://schemas.microsoft.com/office/powerpoint/2010/main" val="3185583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“I’m not sorry for anything that I have ever done”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Joe Biden</a:t>
            </a:r>
          </a:p>
        </p:txBody>
      </p:sp>
    </p:spTree>
    <p:extLst>
      <p:ext uri="{BB962C8B-B14F-4D97-AF65-F5344CB8AC3E}">
        <p14:creationId xmlns:p14="http://schemas.microsoft.com/office/powerpoint/2010/main" val="222433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“I think if this country gets any kinder or gentler, it’s literally going to cease to exist”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Donald Trump</a:t>
            </a:r>
          </a:p>
        </p:txBody>
      </p:sp>
    </p:spTree>
    <p:extLst>
      <p:ext uri="{BB962C8B-B14F-4D97-AF65-F5344CB8AC3E}">
        <p14:creationId xmlns:p14="http://schemas.microsoft.com/office/powerpoint/2010/main" val="222315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“I could stand in the middle of 5</a:t>
            </a:r>
            <a:r>
              <a:rPr lang="en-GB" sz="3200" baseline="30000" dirty="0"/>
              <a:t>th</a:t>
            </a:r>
            <a:r>
              <a:rPr lang="en-GB" sz="3200" dirty="0"/>
              <a:t> Avenue and shoot somebody and I wouldn’t lose voters”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Donald Trump</a:t>
            </a:r>
          </a:p>
        </p:txBody>
      </p:sp>
    </p:spTree>
    <p:extLst>
      <p:ext uri="{BB962C8B-B14F-4D97-AF65-F5344CB8AC3E}">
        <p14:creationId xmlns:p14="http://schemas.microsoft.com/office/powerpoint/2010/main" val="194133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“We have to take care of the cure. That will make the problem worse, no matter what”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Joe Biden</a:t>
            </a:r>
          </a:p>
        </p:txBody>
      </p:sp>
    </p:spTree>
    <p:extLst>
      <p:ext uri="{BB962C8B-B14F-4D97-AF65-F5344CB8AC3E}">
        <p14:creationId xmlns:p14="http://schemas.microsoft.com/office/powerpoint/2010/main" val="133248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“People are driving across the border with tons, tons, hear me, tons of everything from by-products for methamphetamine to cocaine to heroin and it’s all coming up through corrupt Mexico”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Joe Biden</a:t>
            </a:r>
          </a:p>
        </p:txBody>
      </p:sp>
    </p:spTree>
    <p:extLst>
      <p:ext uri="{BB962C8B-B14F-4D97-AF65-F5344CB8AC3E}">
        <p14:creationId xmlns:p14="http://schemas.microsoft.com/office/powerpoint/2010/main" val="65019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“It’s freezing and snowing in New York, we need global warming”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Donald Trump</a:t>
            </a:r>
          </a:p>
        </p:txBody>
      </p:sp>
    </p:spTree>
    <p:extLst>
      <p:ext uri="{BB962C8B-B14F-4D97-AF65-F5344CB8AC3E}">
        <p14:creationId xmlns:p14="http://schemas.microsoft.com/office/powerpoint/2010/main" val="340859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“I’m the least racist person you have ever interviewed”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Donald Trump</a:t>
            </a:r>
          </a:p>
        </p:txBody>
      </p:sp>
    </p:spTree>
    <p:extLst>
      <p:ext uri="{BB962C8B-B14F-4D97-AF65-F5344CB8AC3E}">
        <p14:creationId xmlns:p14="http://schemas.microsoft.com/office/powerpoint/2010/main" val="319216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7D35-5209-45DD-ACA3-445831DF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F1B3-4B40-457B-AC9F-6C61F7B9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“When Mexico sends its people, they’re not sending the best”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endParaRPr lang="en-GB" sz="32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3200" dirty="0"/>
              <a:t>Donald Trump</a:t>
            </a:r>
          </a:p>
        </p:txBody>
      </p:sp>
    </p:spTree>
    <p:extLst>
      <p:ext uri="{BB962C8B-B14F-4D97-AF65-F5344CB8AC3E}">
        <p14:creationId xmlns:p14="http://schemas.microsoft.com/office/powerpoint/2010/main" val="38441627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338</TotalTime>
  <Words>411</Words>
  <Application>Microsoft Office PowerPoint</Application>
  <PresentationFormat>Widescreen</PresentationFormat>
  <Paragraphs>101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Vapor Trail</vt:lpstr>
      <vt:lpstr> 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  <vt:lpstr>13</vt:lpstr>
      <vt:lpstr>14</vt:lpstr>
      <vt:lpstr>15</vt:lpstr>
      <vt:lpstr>16</vt:lpstr>
      <vt:lpstr>17</vt:lpstr>
      <vt:lpstr>18</vt:lpstr>
      <vt:lpstr>19</vt:lpstr>
      <vt:lpstr>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Richard Joel</dc:creator>
  <cp:lastModifiedBy>Andy Joel</cp:lastModifiedBy>
  <cp:revision>8</cp:revision>
  <dcterms:created xsi:type="dcterms:W3CDTF">2020-10-31T15:04:38Z</dcterms:created>
  <dcterms:modified xsi:type="dcterms:W3CDTF">2021-01-16T18:41:48Z</dcterms:modified>
</cp:coreProperties>
</file>