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66" r:id="rId3"/>
    <p:sldId id="272" r:id="rId4"/>
    <p:sldId id="273" r:id="rId5"/>
    <p:sldId id="261" r:id="rId6"/>
    <p:sldId id="262" r:id="rId7"/>
    <p:sldId id="268" r:id="rId8"/>
    <p:sldId id="274" r:id="rId9"/>
    <p:sldId id="270" r:id="rId10"/>
    <p:sldId id="275" r:id="rId11"/>
    <p:sldId id="259" r:id="rId12"/>
    <p:sldId id="257" r:id="rId13"/>
    <p:sldId id="271" r:id="rId14"/>
    <p:sldId id="260" r:id="rId15"/>
    <p:sldId id="267" r:id="rId16"/>
    <p:sldId id="258" r:id="rId17"/>
    <p:sldId id="265" r:id="rId18"/>
    <p:sldId id="263" r:id="rId19"/>
    <p:sldId id="276" r:id="rId20"/>
    <p:sldId id="269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Joel" userId="1532a17d1850de37" providerId="LiveId" clId="{BACCB2C2-0123-4645-82FD-EB958E21B75D}"/>
    <pc:docChg chg="modSld sldOrd">
      <pc:chgData name="Richard Joel" userId="1532a17d1850de37" providerId="LiveId" clId="{BACCB2C2-0123-4645-82FD-EB958E21B75D}" dt="2020-10-31T20:44:12.923" v="92" actId="20577"/>
      <pc:docMkLst>
        <pc:docMk/>
      </pc:docMkLst>
      <pc:sldChg chg="modSp mod">
        <pc:chgData name="Richard Joel" userId="1532a17d1850de37" providerId="LiveId" clId="{BACCB2C2-0123-4645-82FD-EB958E21B75D}" dt="2020-10-31T20:44:12.923" v="92" actId="20577"/>
        <pc:sldMkLst>
          <pc:docMk/>
          <pc:sldMk cId="4230376769" sldId="256"/>
        </pc:sldMkLst>
        <pc:spChg chg="mod">
          <ac:chgData name="Richard Joel" userId="1532a17d1850de37" providerId="LiveId" clId="{BACCB2C2-0123-4645-82FD-EB958E21B75D}" dt="2020-10-31T20:44:12.923" v="92" actId="20577"/>
          <ac:spMkLst>
            <pc:docMk/>
            <pc:sldMk cId="4230376769" sldId="256"/>
            <ac:spMk id="3" creationId="{83BDF937-AC53-481E-823A-5BCF5DC341A1}"/>
          </ac:spMkLst>
        </pc:spChg>
      </pc:sldChg>
      <pc:sldChg chg="modSp mod ord">
        <pc:chgData name="Richard Joel" userId="1532a17d1850de37" providerId="LiveId" clId="{BACCB2C2-0123-4645-82FD-EB958E21B75D}" dt="2020-10-31T20:38:07.765" v="56"/>
        <pc:sldMkLst>
          <pc:docMk/>
          <pc:sldMk cId="3408261572" sldId="257"/>
        </pc:sldMkLst>
        <pc:spChg chg="mod">
          <ac:chgData name="Richard Joel" userId="1532a17d1850de37" providerId="LiveId" clId="{BACCB2C2-0123-4645-82FD-EB958E21B75D}" dt="2020-10-31T20:30:35.833" v="1" actId="20577"/>
          <ac:spMkLst>
            <pc:docMk/>
            <pc:sldMk cId="3408261572" sldId="257"/>
            <ac:spMk id="2" creationId="{AC017D35-5209-45DD-ACA3-445831DFEB72}"/>
          </ac:spMkLst>
        </pc:spChg>
      </pc:sldChg>
      <pc:sldChg chg="modSp mod ord">
        <pc:chgData name="Richard Joel" userId="1532a17d1850de37" providerId="LiveId" clId="{BACCB2C2-0123-4645-82FD-EB958E21B75D}" dt="2020-10-31T20:37:45.829" v="48"/>
        <pc:sldMkLst>
          <pc:docMk/>
          <pc:sldMk cId="210421943" sldId="258"/>
        </pc:sldMkLst>
        <pc:spChg chg="mod">
          <ac:chgData name="Richard Joel" userId="1532a17d1850de37" providerId="LiveId" clId="{BACCB2C2-0123-4645-82FD-EB958E21B75D}" dt="2020-10-31T20:30:56.547" v="3" actId="20577"/>
          <ac:spMkLst>
            <pc:docMk/>
            <pc:sldMk cId="210421943" sldId="258"/>
            <ac:spMk id="2" creationId="{AC017D35-5209-45DD-ACA3-445831DFEB72}"/>
          </ac:spMkLst>
        </pc:spChg>
      </pc:sldChg>
      <pc:sldChg chg="modSp mod ord">
        <pc:chgData name="Richard Joel" userId="1532a17d1850de37" providerId="LiveId" clId="{BACCB2C2-0123-4645-82FD-EB958E21B75D}" dt="2020-10-31T20:37:38.860" v="46"/>
        <pc:sldMkLst>
          <pc:docMk/>
          <pc:sldMk cId="524909727" sldId="259"/>
        </pc:sldMkLst>
        <pc:spChg chg="mod">
          <ac:chgData name="Richard Joel" userId="1532a17d1850de37" providerId="LiveId" clId="{BACCB2C2-0123-4645-82FD-EB958E21B75D}" dt="2020-10-31T20:31:11.141" v="7" actId="20577"/>
          <ac:spMkLst>
            <pc:docMk/>
            <pc:sldMk cId="524909727" sldId="259"/>
            <ac:spMk id="2" creationId="{AC017D35-5209-45DD-ACA3-445831DFEB72}"/>
          </ac:spMkLst>
        </pc:spChg>
      </pc:sldChg>
      <pc:sldChg chg="modSp mod ord">
        <pc:chgData name="Richard Joel" userId="1532a17d1850de37" providerId="LiveId" clId="{BACCB2C2-0123-4645-82FD-EB958E21B75D}" dt="2020-10-31T20:37:36.331" v="44"/>
        <pc:sldMkLst>
          <pc:docMk/>
          <pc:sldMk cId="2995744967" sldId="260"/>
        </pc:sldMkLst>
        <pc:spChg chg="mod">
          <ac:chgData name="Richard Joel" userId="1532a17d1850de37" providerId="LiveId" clId="{BACCB2C2-0123-4645-82FD-EB958E21B75D}" dt="2020-10-31T20:31:19.702" v="9" actId="20577"/>
          <ac:spMkLst>
            <pc:docMk/>
            <pc:sldMk cId="2995744967" sldId="260"/>
            <ac:spMk id="2" creationId="{AC017D35-5209-45DD-ACA3-445831DFEB72}"/>
          </ac:spMkLst>
        </pc:spChg>
      </pc:sldChg>
      <pc:sldChg chg="modSp mod ord">
        <pc:chgData name="Richard Joel" userId="1532a17d1850de37" providerId="LiveId" clId="{BACCB2C2-0123-4645-82FD-EB958E21B75D}" dt="2020-10-31T20:38:13.292" v="58"/>
        <pc:sldMkLst>
          <pc:docMk/>
          <pc:sldMk cId="1332487335" sldId="261"/>
        </pc:sldMkLst>
        <pc:spChg chg="mod">
          <ac:chgData name="Richard Joel" userId="1532a17d1850de37" providerId="LiveId" clId="{BACCB2C2-0123-4645-82FD-EB958E21B75D}" dt="2020-10-31T20:31:32.448" v="10" actId="20577"/>
          <ac:spMkLst>
            <pc:docMk/>
            <pc:sldMk cId="1332487335" sldId="261"/>
            <ac:spMk id="2" creationId="{AC017D35-5209-45DD-ACA3-445831DFEB72}"/>
          </ac:spMkLst>
        </pc:spChg>
      </pc:sldChg>
      <pc:sldChg chg="modSp mod ord">
        <pc:chgData name="Richard Joel" userId="1532a17d1850de37" providerId="LiveId" clId="{BACCB2C2-0123-4645-82FD-EB958E21B75D}" dt="2020-10-31T20:38:17.595" v="60"/>
        <pc:sldMkLst>
          <pc:docMk/>
          <pc:sldMk cId="650197254" sldId="262"/>
        </pc:sldMkLst>
        <pc:spChg chg="mod">
          <ac:chgData name="Richard Joel" userId="1532a17d1850de37" providerId="LiveId" clId="{BACCB2C2-0123-4645-82FD-EB958E21B75D}" dt="2020-10-31T20:31:38.321" v="11" actId="20577"/>
          <ac:spMkLst>
            <pc:docMk/>
            <pc:sldMk cId="650197254" sldId="262"/>
            <ac:spMk id="2" creationId="{AC017D35-5209-45DD-ACA3-445831DFEB72}"/>
          </ac:spMkLst>
        </pc:spChg>
      </pc:sldChg>
      <pc:sldChg chg="modSp mod">
        <pc:chgData name="Richard Joel" userId="1532a17d1850de37" providerId="LiveId" clId="{BACCB2C2-0123-4645-82FD-EB958E21B75D}" dt="2020-10-31T20:31:43.776" v="13" actId="20577"/>
        <pc:sldMkLst>
          <pc:docMk/>
          <pc:sldMk cId="1047845319" sldId="263"/>
        </pc:sldMkLst>
        <pc:spChg chg="mod">
          <ac:chgData name="Richard Joel" userId="1532a17d1850de37" providerId="LiveId" clId="{BACCB2C2-0123-4645-82FD-EB958E21B75D}" dt="2020-10-31T20:31:43.776" v="13" actId="20577"/>
          <ac:spMkLst>
            <pc:docMk/>
            <pc:sldMk cId="1047845319" sldId="263"/>
            <ac:spMk id="2" creationId="{AC017D35-5209-45DD-ACA3-445831DFEB72}"/>
          </ac:spMkLst>
        </pc:spChg>
      </pc:sldChg>
      <pc:sldChg chg="modSp mod ord">
        <pc:chgData name="Richard Joel" userId="1532a17d1850de37" providerId="LiveId" clId="{BACCB2C2-0123-4645-82FD-EB958E21B75D}" dt="2020-10-31T20:38:46.506" v="66"/>
        <pc:sldMkLst>
          <pc:docMk/>
          <pc:sldMk cId="2224337165" sldId="264"/>
        </pc:sldMkLst>
        <pc:spChg chg="mod">
          <ac:chgData name="Richard Joel" userId="1532a17d1850de37" providerId="LiveId" clId="{BACCB2C2-0123-4645-82FD-EB958E21B75D}" dt="2020-10-31T20:31:48.508" v="15" actId="20577"/>
          <ac:spMkLst>
            <pc:docMk/>
            <pc:sldMk cId="2224337165" sldId="264"/>
            <ac:spMk id="2" creationId="{AC017D35-5209-45DD-ACA3-445831DFEB72}"/>
          </ac:spMkLst>
        </pc:spChg>
      </pc:sldChg>
      <pc:sldChg chg="modSp mod ord">
        <pc:chgData name="Richard Joel" userId="1532a17d1850de37" providerId="LiveId" clId="{BACCB2C2-0123-4645-82FD-EB958E21B75D}" dt="2020-10-31T20:37:47.769" v="50"/>
        <pc:sldMkLst>
          <pc:docMk/>
          <pc:sldMk cId="2404056275" sldId="265"/>
        </pc:sldMkLst>
        <pc:spChg chg="mod">
          <ac:chgData name="Richard Joel" userId="1532a17d1850de37" providerId="LiveId" clId="{BACCB2C2-0123-4645-82FD-EB958E21B75D}" dt="2020-10-31T20:31:54.006" v="17" actId="20577"/>
          <ac:spMkLst>
            <pc:docMk/>
            <pc:sldMk cId="2404056275" sldId="265"/>
            <ac:spMk id="2" creationId="{AC017D35-5209-45DD-ACA3-445831DFEB72}"/>
          </ac:spMkLst>
        </pc:spChg>
      </pc:sldChg>
      <pc:sldChg chg="modSp mod ord">
        <pc:chgData name="Richard Joel" userId="1532a17d1850de37" providerId="LiveId" clId="{BACCB2C2-0123-4645-82FD-EB958E21B75D}" dt="2020-10-31T20:36:59.272" v="36"/>
        <pc:sldMkLst>
          <pc:docMk/>
          <pc:sldMk cId="2714907399" sldId="266"/>
        </pc:sldMkLst>
        <pc:spChg chg="mod">
          <ac:chgData name="Richard Joel" userId="1532a17d1850de37" providerId="LiveId" clId="{BACCB2C2-0123-4645-82FD-EB958E21B75D}" dt="2020-10-31T20:32:45.454" v="20" actId="20577"/>
          <ac:spMkLst>
            <pc:docMk/>
            <pc:sldMk cId="2714907399" sldId="266"/>
            <ac:spMk id="2" creationId="{AC017D35-5209-45DD-ACA3-445831DFEB72}"/>
          </ac:spMkLst>
        </pc:spChg>
      </pc:sldChg>
      <pc:sldChg chg="modSp mod ord">
        <pc:chgData name="Richard Joel" userId="1532a17d1850de37" providerId="LiveId" clId="{BACCB2C2-0123-4645-82FD-EB958E21B75D}" dt="2020-10-31T20:37:51.092" v="52"/>
        <pc:sldMkLst>
          <pc:docMk/>
          <pc:sldMk cId="4036154422" sldId="267"/>
        </pc:sldMkLst>
        <pc:spChg chg="mod">
          <ac:chgData name="Richard Joel" userId="1532a17d1850de37" providerId="LiveId" clId="{BACCB2C2-0123-4645-82FD-EB958E21B75D}" dt="2020-10-31T20:32:49.529" v="22" actId="20577"/>
          <ac:spMkLst>
            <pc:docMk/>
            <pc:sldMk cId="4036154422" sldId="267"/>
            <ac:spMk id="2" creationId="{AC017D35-5209-45DD-ACA3-445831DFEB72}"/>
          </ac:spMkLst>
        </pc:spChg>
      </pc:sldChg>
      <pc:sldChg chg="modSp mod ord">
        <pc:chgData name="Richard Joel" userId="1532a17d1850de37" providerId="LiveId" clId="{BACCB2C2-0123-4645-82FD-EB958E21B75D}" dt="2020-10-31T20:37:28.365" v="42"/>
        <pc:sldMkLst>
          <pc:docMk/>
          <pc:sldMk cId="3408597995" sldId="268"/>
        </pc:sldMkLst>
        <pc:spChg chg="mod">
          <ac:chgData name="Richard Joel" userId="1532a17d1850de37" providerId="LiveId" clId="{BACCB2C2-0123-4645-82FD-EB958E21B75D}" dt="2020-10-31T20:32:53.701" v="23" actId="20577"/>
          <ac:spMkLst>
            <pc:docMk/>
            <pc:sldMk cId="3408597995" sldId="268"/>
            <ac:spMk id="2" creationId="{AC017D35-5209-45DD-ACA3-445831DFEB72}"/>
          </ac:spMkLst>
        </pc:spChg>
      </pc:sldChg>
      <pc:sldChg chg="modSp mod ord">
        <pc:chgData name="Richard Joel" userId="1532a17d1850de37" providerId="LiveId" clId="{BACCB2C2-0123-4645-82FD-EB958E21B75D}" dt="2020-10-31T20:38:48.255" v="68"/>
        <pc:sldMkLst>
          <pc:docMk/>
          <pc:sldMk cId="3185583231" sldId="269"/>
        </pc:sldMkLst>
        <pc:spChg chg="mod">
          <ac:chgData name="Richard Joel" userId="1532a17d1850de37" providerId="LiveId" clId="{BACCB2C2-0123-4645-82FD-EB958E21B75D}" dt="2020-10-31T20:32:59.168" v="25" actId="20577"/>
          <ac:spMkLst>
            <pc:docMk/>
            <pc:sldMk cId="3185583231" sldId="269"/>
            <ac:spMk id="2" creationId="{AC017D35-5209-45DD-ACA3-445831DFEB72}"/>
          </ac:spMkLst>
        </pc:spChg>
      </pc:sldChg>
      <pc:sldChg chg="modSp mod ord">
        <pc:chgData name="Richard Joel" userId="1532a17d1850de37" providerId="LiveId" clId="{BACCB2C2-0123-4645-82FD-EB958E21B75D}" dt="2020-10-31T20:38:38.073" v="64"/>
        <pc:sldMkLst>
          <pc:docMk/>
          <pc:sldMk cId="3844162792" sldId="270"/>
        </pc:sldMkLst>
        <pc:spChg chg="mod">
          <ac:chgData name="Richard Joel" userId="1532a17d1850de37" providerId="LiveId" clId="{BACCB2C2-0123-4645-82FD-EB958E21B75D}" dt="2020-10-31T20:33:04.215" v="26" actId="20577"/>
          <ac:spMkLst>
            <pc:docMk/>
            <pc:sldMk cId="3844162792" sldId="270"/>
            <ac:spMk id="2" creationId="{AC017D35-5209-45DD-ACA3-445831DFEB72}"/>
          </ac:spMkLst>
        </pc:spChg>
      </pc:sldChg>
      <pc:sldChg chg="modSp mod ord">
        <pc:chgData name="Richard Joel" userId="1532a17d1850de37" providerId="LiveId" clId="{BACCB2C2-0123-4645-82FD-EB958E21B75D}" dt="2020-10-31T20:38:53.728" v="70"/>
        <pc:sldMkLst>
          <pc:docMk/>
          <pc:sldMk cId="4172550916" sldId="271"/>
        </pc:sldMkLst>
        <pc:spChg chg="mod">
          <ac:chgData name="Richard Joel" userId="1532a17d1850de37" providerId="LiveId" clId="{BACCB2C2-0123-4645-82FD-EB958E21B75D}" dt="2020-10-31T20:33:42.426" v="28" actId="20577"/>
          <ac:spMkLst>
            <pc:docMk/>
            <pc:sldMk cId="4172550916" sldId="271"/>
            <ac:spMk id="2" creationId="{AC017D35-5209-45DD-ACA3-445831DFEB72}"/>
          </ac:spMkLst>
        </pc:spChg>
      </pc:sldChg>
      <pc:sldChg chg="modSp mod ord">
        <pc:chgData name="Richard Joel" userId="1532a17d1850de37" providerId="LiveId" clId="{BACCB2C2-0123-4645-82FD-EB958E21B75D}" dt="2020-10-31T20:37:08.146" v="38"/>
        <pc:sldMkLst>
          <pc:docMk/>
          <pc:sldMk cId="2223154447" sldId="272"/>
        </pc:sldMkLst>
        <pc:spChg chg="mod">
          <ac:chgData name="Richard Joel" userId="1532a17d1850de37" providerId="LiveId" clId="{BACCB2C2-0123-4645-82FD-EB958E21B75D}" dt="2020-10-31T20:35:51.175" v="29" actId="20577"/>
          <ac:spMkLst>
            <pc:docMk/>
            <pc:sldMk cId="2223154447" sldId="272"/>
            <ac:spMk id="2" creationId="{AC017D35-5209-45DD-ACA3-445831DFEB72}"/>
          </ac:spMkLst>
        </pc:spChg>
      </pc:sldChg>
      <pc:sldChg chg="modSp mod ord">
        <pc:chgData name="Richard Joel" userId="1532a17d1850de37" providerId="LiveId" clId="{BACCB2C2-0123-4645-82FD-EB958E21B75D}" dt="2020-10-31T20:37:18.730" v="40"/>
        <pc:sldMkLst>
          <pc:docMk/>
          <pc:sldMk cId="1941338638" sldId="273"/>
        </pc:sldMkLst>
        <pc:spChg chg="mod">
          <ac:chgData name="Richard Joel" userId="1532a17d1850de37" providerId="LiveId" clId="{BACCB2C2-0123-4645-82FD-EB958E21B75D}" dt="2020-10-31T20:35:54.315" v="30" actId="20577"/>
          <ac:spMkLst>
            <pc:docMk/>
            <pc:sldMk cId="1941338638" sldId="273"/>
            <ac:spMk id="2" creationId="{AC017D35-5209-45DD-ACA3-445831DFEB72}"/>
          </ac:spMkLst>
        </pc:spChg>
      </pc:sldChg>
      <pc:sldChg chg="modSp mod ord">
        <pc:chgData name="Richard Joel" userId="1532a17d1850de37" providerId="LiveId" clId="{BACCB2C2-0123-4645-82FD-EB958E21B75D}" dt="2020-10-31T20:38:00.810" v="54"/>
        <pc:sldMkLst>
          <pc:docMk/>
          <pc:sldMk cId="3192169939" sldId="274"/>
        </pc:sldMkLst>
        <pc:spChg chg="mod">
          <ac:chgData name="Richard Joel" userId="1532a17d1850de37" providerId="LiveId" clId="{BACCB2C2-0123-4645-82FD-EB958E21B75D}" dt="2020-10-31T20:35:59.217" v="31" actId="20577"/>
          <ac:spMkLst>
            <pc:docMk/>
            <pc:sldMk cId="3192169939" sldId="274"/>
            <ac:spMk id="2" creationId="{AC017D35-5209-45DD-ACA3-445831DFEB72}"/>
          </ac:spMkLst>
        </pc:spChg>
      </pc:sldChg>
      <pc:sldChg chg="modSp mod ord">
        <pc:chgData name="Richard Joel" userId="1532a17d1850de37" providerId="LiveId" clId="{BACCB2C2-0123-4645-82FD-EB958E21B75D}" dt="2020-10-31T20:38:27.135" v="62"/>
        <pc:sldMkLst>
          <pc:docMk/>
          <pc:sldMk cId="3337707931" sldId="275"/>
        </pc:sldMkLst>
        <pc:spChg chg="mod">
          <ac:chgData name="Richard Joel" userId="1532a17d1850de37" providerId="LiveId" clId="{BACCB2C2-0123-4645-82FD-EB958E21B75D}" dt="2020-10-31T20:36:04.092" v="32" actId="20577"/>
          <ac:spMkLst>
            <pc:docMk/>
            <pc:sldMk cId="3337707931" sldId="275"/>
            <ac:spMk id="2" creationId="{AC017D35-5209-45DD-ACA3-445831DFEB72}"/>
          </ac:spMkLst>
        </pc:spChg>
      </pc:sldChg>
      <pc:sldChg chg="modSp mod">
        <pc:chgData name="Richard Joel" userId="1532a17d1850de37" providerId="LiveId" clId="{BACCB2C2-0123-4645-82FD-EB958E21B75D}" dt="2020-10-31T20:36:08.954" v="34" actId="20577"/>
        <pc:sldMkLst>
          <pc:docMk/>
          <pc:sldMk cId="3802875200" sldId="276"/>
        </pc:sldMkLst>
        <pc:spChg chg="mod">
          <ac:chgData name="Richard Joel" userId="1532a17d1850de37" providerId="LiveId" clId="{BACCB2C2-0123-4645-82FD-EB958E21B75D}" dt="2020-10-31T20:36:08.954" v="34" actId="20577"/>
          <ac:spMkLst>
            <pc:docMk/>
            <pc:sldMk cId="3802875200" sldId="276"/>
            <ac:spMk id="2" creationId="{AC017D35-5209-45DD-ACA3-445831DFEB72}"/>
          </ac:spMkLst>
        </pc:spChg>
      </pc:sldChg>
    </pc:docChg>
  </pc:docChgLst>
  <pc:docChgLst>
    <pc:chgData name="Andy Joel" userId="85dd4fb54541bb4b" providerId="LiveId" clId="{002E01F9-41E9-4F1A-B9AA-A8FFD2DEB899}"/>
    <pc:docChg chg="modSld">
      <pc:chgData name="Andy Joel" userId="85dd4fb54541bb4b" providerId="LiveId" clId="{002E01F9-41E9-4F1A-B9AA-A8FFD2DEB899}" dt="2021-01-16T18:41:09.154" v="5" actId="1076"/>
      <pc:docMkLst>
        <pc:docMk/>
      </pc:docMkLst>
      <pc:sldChg chg="modSp mod">
        <pc:chgData name="Andy Joel" userId="85dd4fb54541bb4b" providerId="LiveId" clId="{002E01F9-41E9-4F1A-B9AA-A8FFD2DEB899}" dt="2021-01-16T18:41:09.154" v="5" actId="1076"/>
        <pc:sldMkLst>
          <pc:docMk/>
          <pc:sldMk cId="4230376769" sldId="256"/>
        </pc:sldMkLst>
        <pc:spChg chg="mod">
          <ac:chgData name="Andy Joel" userId="85dd4fb54541bb4b" providerId="LiveId" clId="{002E01F9-41E9-4F1A-B9AA-A8FFD2DEB899}" dt="2021-01-16T18:41:09.154" v="5" actId="1076"/>
          <ac:spMkLst>
            <pc:docMk/>
            <pc:sldMk cId="4230376769" sldId="256"/>
            <ac:spMk id="3" creationId="{83BDF937-AC53-481E-823A-5BCF5DC341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0E555BB-ACE1-403D-90A6-CE58E7C72765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0DB80A0-882D-4796-B2E9-A48A63DD8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0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55BB-ACE1-403D-90A6-CE58E7C72765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80A0-882D-4796-B2E9-A48A63DD8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70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E555BB-ACE1-403D-90A6-CE58E7C72765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DB80A0-882D-4796-B2E9-A48A63DD8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87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E555BB-ACE1-403D-90A6-CE58E7C72765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DB80A0-882D-4796-B2E9-A48A63DD8EE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11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E555BB-ACE1-403D-90A6-CE58E7C72765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DB80A0-882D-4796-B2E9-A48A63DD8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63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55BB-ACE1-403D-90A6-CE58E7C72765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80A0-882D-4796-B2E9-A48A63DD8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175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55BB-ACE1-403D-90A6-CE58E7C72765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80A0-882D-4796-B2E9-A48A63DD8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826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55BB-ACE1-403D-90A6-CE58E7C72765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80A0-882D-4796-B2E9-A48A63DD8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481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E555BB-ACE1-403D-90A6-CE58E7C72765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DB80A0-882D-4796-B2E9-A48A63DD8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06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55BB-ACE1-403D-90A6-CE58E7C72765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80A0-882D-4796-B2E9-A48A63DD8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13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E555BB-ACE1-403D-90A6-CE58E7C72765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DB80A0-882D-4796-B2E9-A48A63DD8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59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55BB-ACE1-403D-90A6-CE58E7C72765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80A0-882D-4796-B2E9-A48A63DD8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51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55BB-ACE1-403D-90A6-CE58E7C72765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80A0-882D-4796-B2E9-A48A63DD8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62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55BB-ACE1-403D-90A6-CE58E7C72765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80A0-882D-4796-B2E9-A48A63DD8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41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55BB-ACE1-403D-90A6-CE58E7C72765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80A0-882D-4796-B2E9-A48A63DD8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81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55BB-ACE1-403D-90A6-CE58E7C72765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80A0-882D-4796-B2E9-A48A63DD8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39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55BB-ACE1-403D-90A6-CE58E7C72765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80A0-882D-4796-B2E9-A48A63DD8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06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555BB-ACE1-403D-90A6-CE58E7C72765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B80A0-882D-4796-B2E9-A48A63DD8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744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FFBC-4054-4480-B3BE-A5763E8A7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DF937-AC53-481E-823A-5BCF5DC34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868" y="3429000"/>
            <a:ext cx="9448800" cy="685800"/>
          </a:xfrm>
        </p:spPr>
        <p:txBody>
          <a:bodyPr>
            <a:normAutofit/>
          </a:bodyPr>
          <a:lstStyle/>
          <a:p>
            <a:r>
              <a:rPr lang="en-GB" sz="4000" dirty="0"/>
              <a:t>Presidential Quiz 2020</a:t>
            </a:r>
          </a:p>
        </p:txBody>
      </p:sp>
    </p:spTree>
    <p:extLst>
      <p:ext uri="{BB962C8B-B14F-4D97-AF65-F5344CB8AC3E}">
        <p14:creationId xmlns:p14="http://schemas.microsoft.com/office/powerpoint/2010/main" val="4230376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“You have a bunch of bad hombres down there. You aren’t doing enough to stop them”</a:t>
            </a:r>
          </a:p>
        </p:txBody>
      </p:sp>
    </p:spTree>
    <p:extLst>
      <p:ext uri="{BB962C8B-B14F-4D97-AF65-F5344CB8AC3E}">
        <p14:creationId xmlns:p14="http://schemas.microsoft.com/office/powerpoint/2010/main" val="3337707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“You cannot go to a 7-11 or a Dunkin’ Donuts unless you have a slight Indian accent”</a:t>
            </a:r>
          </a:p>
        </p:txBody>
      </p:sp>
    </p:spTree>
    <p:extLst>
      <p:ext uri="{BB962C8B-B14F-4D97-AF65-F5344CB8AC3E}">
        <p14:creationId xmlns:p14="http://schemas.microsoft.com/office/powerpoint/2010/main" val="524909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“You’ve got the first sort of mainstream African American, who is articulate and bright, and clean and a nice looking guy”</a:t>
            </a:r>
          </a:p>
        </p:txBody>
      </p:sp>
    </p:spTree>
    <p:extLst>
      <p:ext uri="{BB962C8B-B14F-4D97-AF65-F5344CB8AC3E}">
        <p14:creationId xmlns:p14="http://schemas.microsoft.com/office/powerpoint/2010/main" val="3408261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“I have never seen a thin person drinking Diet Coke”</a:t>
            </a:r>
          </a:p>
        </p:txBody>
      </p:sp>
    </p:spTree>
    <p:extLst>
      <p:ext uri="{BB962C8B-B14F-4D97-AF65-F5344CB8AC3E}">
        <p14:creationId xmlns:p14="http://schemas.microsoft.com/office/powerpoint/2010/main" val="4172550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“If there were no drug users there’d be no appetite for drugs”</a:t>
            </a:r>
          </a:p>
        </p:txBody>
      </p:sp>
    </p:spTree>
    <p:extLst>
      <p:ext uri="{BB962C8B-B14F-4D97-AF65-F5344CB8AC3E}">
        <p14:creationId xmlns:p14="http://schemas.microsoft.com/office/powerpoint/2010/main" val="2995744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“I have a great relationship with the blacks”</a:t>
            </a:r>
          </a:p>
        </p:txBody>
      </p:sp>
    </p:spTree>
    <p:extLst>
      <p:ext uri="{BB962C8B-B14F-4D97-AF65-F5344CB8AC3E}">
        <p14:creationId xmlns:p14="http://schemas.microsoft.com/office/powerpoint/2010/main" val="4036154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“Unless we do something about this, my children are going to grow up in a jungle, the jungle being a racial jungle”</a:t>
            </a:r>
          </a:p>
        </p:txBody>
      </p:sp>
    </p:spTree>
    <p:extLst>
      <p:ext uri="{BB962C8B-B14F-4D97-AF65-F5344CB8AC3E}">
        <p14:creationId xmlns:p14="http://schemas.microsoft.com/office/powerpoint/2010/main" val="210421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“Poor kids are just as bright and talented as white kids”</a:t>
            </a:r>
          </a:p>
        </p:txBody>
      </p:sp>
    </p:spTree>
    <p:extLst>
      <p:ext uri="{BB962C8B-B14F-4D97-AF65-F5344CB8AC3E}">
        <p14:creationId xmlns:p14="http://schemas.microsoft.com/office/powerpoint/2010/main" val="2404056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“I can tell you I’ve known eight presidents, three of them intimately”</a:t>
            </a:r>
          </a:p>
        </p:txBody>
      </p:sp>
    </p:spTree>
    <p:extLst>
      <p:ext uri="{BB962C8B-B14F-4D97-AF65-F5344CB8AC3E}">
        <p14:creationId xmlns:p14="http://schemas.microsoft.com/office/powerpoint/2010/main" val="104784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“The only guys I want counting my money are short guys that wear yarmulkes all day”</a:t>
            </a:r>
          </a:p>
        </p:txBody>
      </p:sp>
    </p:spTree>
    <p:extLst>
      <p:ext uri="{BB962C8B-B14F-4D97-AF65-F5344CB8AC3E}">
        <p14:creationId xmlns:p14="http://schemas.microsoft.com/office/powerpoint/2010/main" val="380287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“I never had an interest in being a mayor ‘cause that’s a real job”</a:t>
            </a:r>
          </a:p>
        </p:txBody>
      </p:sp>
    </p:spTree>
    <p:extLst>
      <p:ext uri="{BB962C8B-B14F-4D97-AF65-F5344CB8AC3E}">
        <p14:creationId xmlns:p14="http://schemas.microsoft.com/office/powerpoint/2010/main" val="2714907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“Our country is in serious trouble, we don’t have any victories anymore”</a:t>
            </a:r>
          </a:p>
        </p:txBody>
      </p:sp>
    </p:spTree>
    <p:extLst>
      <p:ext uri="{BB962C8B-B14F-4D97-AF65-F5344CB8AC3E}">
        <p14:creationId xmlns:p14="http://schemas.microsoft.com/office/powerpoint/2010/main" val="3185583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“I’m not sorry for anything that I have ever done”</a:t>
            </a:r>
          </a:p>
        </p:txBody>
      </p:sp>
    </p:spTree>
    <p:extLst>
      <p:ext uri="{BB962C8B-B14F-4D97-AF65-F5344CB8AC3E}">
        <p14:creationId xmlns:p14="http://schemas.microsoft.com/office/powerpoint/2010/main" val="222433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“I think if this country gets any kinder or gentler, it’s literally going to cease to exist”</a:t>
            </a:r>
          </a:p>
        </p:txBody>
      </p:sp>
    </p:spTree>
    <p:extLst>
      <p:ext uri="{BB962C8B-B14F-4D97-AF65-F5344CB8AC3E}">
        <p14:creationId xmlns:p14="http://schemas.microsoft.com/office/powerpoint/2010/main" val="222315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“I could stand in the middle of 5</a:t>
            </a:r>
            <a:r>
              <a:rPr lang="en-GB" sz="3200" baseline="30000" dirty="0"/>
              <a:t>th</a:t>
            </a:r>
            <a:r>
              <a:rPr lang="en-GB" sz="3200" dirty="0"/>
              <a:t> Avenue and shoot somebody and I wouldn’t lose voters”</a:t>
            </a:r>
          </a:p>
        </p:txBody>
      </p:sp>
    </p:spTree>
    <p:extLst>
      <p:ext uri="{BB962C8B-B14F-4D97-AF65-F5344CB8AC3E}">
        <p14:creationId xmlns:p14="http://schemas.microsoft.com/office/powerpoint/2010/main" val="194133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“We have to take care of the cure. That will make the problem worse, no matter what”</a:t>
            </a:r>
          </a:p>
        </p:txBody>
      </p:sp>
    </p:spTree>
    <p:extLst>
      <p:ext uri="{BB962C8B-B14F-4D97-AF65-F5344CB8AC3E}">
        <p14:creationId xmlns:p14="http://schemas.microsoft.com/office/powerpoint/2010/main" val="133248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“People are driving across the border with tons, tons, hear me, tons of everything from by-products for methamphetamine to cocaine to heroin and it’s all coming up through corrupt Mexico”</a:t>
            </a:r>
          </a:p>
        </p:txBody>
      </p:sp>
    </p:spTree>
    <p:extLst>
      <p:ext uri="{BB962C8B-B14F-4D97-AF65-F5344CB8AC3E}">
        <p14:creationId xmlns:p14="http://schemas.microsoft.com/office/powerpoint/2010/main" val="65019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“It’s freezing and snowing in New York, we need global warming”</a:t>
            </a:r>
          </a:p>
        </p:txBody>
      </p:sp>
    </p:spTree>
    <p:extLst>
      <p:ext uri="{BB962C8B-B14F-4D97-AF65-F5344CB8AC3E}">
        <p14:creationId xmlns:p14="http://schemas.microsoft.com/office/powerpoint/2010/main" val="340859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“I’m the least racist person you have ever interviewed”</a:t>
            </a:r>
          </a:p>
        </p:txBody>
      </p:sp>
    </p:spTree>
    <p:extLst>
      <p:ext uri="{BB962C8B-B14F-4D97-AF65-F5344CB8AC3E}">
        <p14:creationId xmlns:p14="http://schemas.microsoft.com/office/powerpoint/2010/main" val="319216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“When Mexico sends its people, they’re not sending the best”</a:t>
            </a:r>
          </a:p>
        </p:txBody>
      </p:sp>
    </p:spTree>
    <p:extLst>
      <p:ext uri="{BB962C8B-B14F-4D97-AF65-F5344CB8AC3E}">
        <p14:creationId xmlns:p14="http://schemas.microsoft.com/office/powerpoint/2010/main" val="38441627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334</TotalTime>
  <Words>373</Words>
  <Application>Microsoft Office PowerPoint</Application>
  <PresentationFormat>Widescreen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Century Gothic</vt:lpstr>
      <vt:lpstr>Vapor Trail</vt:lpstr>
      <vt:lpstr> 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10</vt:lpstr>
      <vt:lpstr>11</vt:lpstr>
      <vt:lpstr>12</vt:lpstr>
      <vt:lpstr>13</vt:lpstr>
      <vt:lpstr>14</vt:lpstr>
      <vt:lpstr>15</vt:lpstr>
      <vt:lpstr>16</vt:lpstr>
      <vt:lpstr>17</vt:lpstr>
      <vt:lpstr>18</vt:lpstr>
      <vt:lpstr>19</vt:lpstr>
      <vt:lpstr>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Richard Joel</dc:creator>
  <cp:lastModifiedBy>Andy Joel</cp:lastModifiedBy>
  <cp:revision>7</cp:revision>
  <dcterms:created xsi:type="dcterms:W3CDTF">2020-10-31T15:04:38Z</dcterms:created>
  <dcterms:modified xsi:type="dcterms:W3CDTF">2021-01-16T18:41:13Z</dcterms:modified>
</cp:coreProperties>
</file>