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CC119-FEE2-A548-711D-2AAD89DDF59F}" v="533" dt="2021-04-22T13:04:45.591"/>
    <p1510:client id="{78917375-9A2B-6CBC-AA09-45873A36121F}" v="140" dt="2021-04-20T02:59:31.270"/>
    <p1510:client id="{B19C9E04-195D-B128-F603-890884841FF4}" v="98" dt="2021-04-20T02:49:1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B64-226E-4FF3-99C5-01BB9E09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69" y="1447800"/>
            <a:ext cx="11457216" cy="2647326"/>
          </a:xfrm>
        </p:spPr>
        <p:txBody>
          <a:bodyPr/>
          <a:lstStyle/>
          <a:p>
            <a:r>
              <a:rPr lang="en-IN" sz="4800" dirty="0" err="1">
                <a:ea typeface="+mj-lt"/>
                <a:cs typeface="+mj-lt"/>
              </a:rPr>
              <a:t>GloVe</a:t>
            </a:r>
            <a:r>
              <a:rPr lang="en-IN" sz="4800" dirty="0">
                <a:ea typeface="+mj-lt"/>
                <a:cs typeface="+mj-lt"/>
              </a:rPr>
              <a:t>: Global Vectors for Word Representation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C1E4-FCAE-48D1-83B0-FDA96CCC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001" y="4777380"/>
            <a:ext cx="2224612" cy="861420"/>
          </a:xfrm>
        </p:spPr>
        <p:txBody>
          <a:bodyPr/>
          <a:lstStyle/>
          <a:p>
            <a:r>
              <a:rPr lang="en-IN"/>
              <a:t>Presented by:</a:t>
            </a:r>
          </a:p>
          <a:p>
            <a:r>
              <a:rPr lang="en-IN"/>
              <a:t>FANTASTIC FOUR</a:t>
            </a:r>
          </a:p>
        </p:txBody>
      </p:sp>
    </p:spTree>
    <p:extLst>
      <p:ext uri="{BB962C8B-B14F-4D97-AF65-F5344CB8AC3E}">
        <p14:creationId xmlns:p14="http://schemas.microsoft.com/office/powerpoint/2010/main" val="9733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0F5C-078C-4705-A371-7E44161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BC2-D6CC-4E09-856F-D8F75B6E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GloVe</a:t>
            </a:r>
            <a:r>
              <a:rPr lang="en-US" dirty="0">
                <a:ea typeface="+mj-lt"/>
                <a:cs typeface="+mj-lt"/>
              </a:rPr>
              <a:t> is an unsupervised learning algorithm for obtaining vector representations for words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Training is performed on aggregated global word-word co-occurrence statistics from a corpus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Resulting representations showcase interesting linear substructures of the word vector space.</a:t>
            </a:r>
            <a:endParaRPr lang="en-US" dirty="0"/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3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E23-2396-49A4-9634-CB31D680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dirty="0"/>
              <a:t>Model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39AD-1D4C-4E58-BBA7-804F52CE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GloVe</a:t>
            </a:r>
            <a:r>
              <a:rPr lang="en-US" dirty="0">
                <a:ea typeface="+mj-lt"/>
                <a:cs typeface="+mj-lt"/>
              </a:rPr>
              <a:t> is essentially a log-bilinear model with a weighted least-squares objective.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Intuition – Ratios of word-word co-occurrence probabilities have the potential for encoding some form of meaning</a:t>
            </a: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90D9C1-0B09-4243-9D71-D9F6A2A7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3" y="4277952"/>
            <a:ext cx="9322419" cy="21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A8E8-F46E-43E9-9D5B-E2D91592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Cost function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FEC2371-6B15-4C70-8642-EA99B1B5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18127"/>
            <a:ext cx="7386690" cy="1701200"/>
          </a:xfrm>
          <a:prstGeom prst="rect">
            <a:avLst/>
          </a:prstGeom>
        </p:spPr>
      </p:pic>
      <p:pic>
        <p:nvPicPr>
          <p:cNvPr id="6" name="Picture 6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C09BD050-383F-44CE-8773-7208B981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16" y="4393341"/>
            <a:ext cx="4434213" cy="10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0F5C-078C-4705-A371-7E44161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dirty="0"/>
              <a:t>Properties of </a:t>
            </a:r>
            <a:r>
              <a:rPr lang="en-IN" dirty="0" err="1"/>
              <a:t>GloVe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BC2-D6CC-4E09-856F-D8F75B6E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IN" dirty="0"/>
              <a:t>Nearest neighbours</a:t>
            </a:r>
          </a:p>
          <a:p>
            <a:pPr>
              <a:buClr>
                <a:srgbClr val="8AD0D6"/>
              </a:buClr>
            </a:pPr>
            <a:r>
              <a:rPr lang="en-IN" dirty="0"/>
              <a:t>Linear substructures</a:t>
            </a:r>
          </a:p>
        </p:txBody>
      </p:sp>
    </p:spTree>
    <p:extLst>
      <p:ext uri="{BB962C8B-B14F-4D97-AF65-F5344CB8AC3E}">
        <p14:creationId xmlns:p14="http://schemas.microsoft.com/office/powerpoint/2010/main" val="158272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0F5C-078C-4705-A371-7E44161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IN" dirty="0">
                <a:ea typeface="+mj-lt"/>
                <a:cs typeface="+mj-lt"/>
              </a:rPr>
              <a:t>Nearest Neighbours</a:t>
            </a:r>
            <a:endParaRPr lang="en-US" dirty="0">
              <a:ea typeface="+mj-lt"/>
              <a:cs typeface="+mj-lt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BC2-D6CC-4E09-856F-D8F75B6E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3778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IN" dirty="0"/>
              <a:t>T</a:t>
            </a:r>
            <a:r>
              <a:rPr lang="en-IN" dirty="0">
                <a:ea typeface="+mj-lt"/>
                <a:cs typeface="+mj-lt"/>
              </a:rPr>
              <a:t>he Euclidean distance between two word vectors is a measure of  semantic similarity of the corresponding words.</a:t>
            </a:r>
          </a:p>
          <a:p>
            <a:pPr>
              <a:buClr>
                <a:srgbClr val="8AD0D6"/>
              </a:buClr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7D5DD7-9BF0-459D-BF0D-D5F60225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3" y="3945685"/>
            <a:ext cx="9090102" cy="21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0F5C-078C-4705-A371-7E44161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83" y="683090"/>
            <a:ext cx="9404723" cy="1400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IN" dirty="0">
                <a:ea typeface="+mj-lt"/>
                <a:cs typeface="+mj-lt"/>
              </a:rPr>
              <a:t>Linear Substructures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BC2-D6CC-4E09-856F-D8F75B6E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>
                <a:ea typeface="+mj-lt"/>
                <a:cs typeface="+mj-lt"/>
              </a:rPr>
              <a:t>Nearest neighbor evaluations produce single scalar that quantifies the relatedness of two words.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Problematic since two given words almost always exhibit more intricate relationships.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natural and simple candidate for an enlarged set of discriminative numbers is the vector difference between the two word vectors.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GloVe</a:t>
            </a:r>
            <a:r>
              <a:rPr lang="en-US" dirty="0">
                <a:ea typeface="+mj-lt"/>
                <a:cs typeface="+mj-lt"/>
              </a:rPr>
              <a:t> is designed in order that such vector differences capture as much as possible the meaning specified by the juxtaposition of two words</a:t>
            </a:r>
            <a:endParaRPr lang="en-US" dirty="0"/>
          </a:p>
          <a:p>
            <a:pPr>
              <a:buClr>
                <a:srgbClr val="8AD0D6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1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3D4C85F-3FAB-4673-9D70-851874FFF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26" r="2" b="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42BB-2388-4E02-9E6A-8B0F85F59583}"/>
              </a:ext>
            </a:extLst>
          </p:cNvPr>
          <p:cNvSpPr txBox="1"/>
          <p:nvPr/>
        </p:nvSpPr>
        <p:spPr>
          <a:xfrm>
            <a:off x="647701" y="1401727"/>
            <a:ext cx="3324141" cy="38099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The underlying concept that distinguishes man from woman, i.e. sex or gender, may be equivalently specified by various other word pairs, such as king and queen or brother and sister.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 The vector differences man - woman, king - queen, and brother - sister might all be roughly equal.</a:t>
            </a:r>
          </a:p>
        </p:txBody>
      </p:sp>
    </p:spTree>
    <p:extLst>
      <p:ext uri="{BB962C8B-B14F-4D97-AF65-F5344CB8AC3E}">
        <p14:creationId xmlns:p14="http://schemas.microsoft.com/office/powerpoint/2010/main" val="11167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37EC-F2FB-4B26-AD2E-38689A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186A-1A7F-4410-AC22-3FB73F8D2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0704E-AAB5-42B6-81DC-369E72C2A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Fast training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Good performance even with small corpus, and small vectors</a:t>
            </a:r>
            <a:endParaRPr lang="en-US" dirty="0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Early stopping. We can stop training when improvements become small.</a:t>
            </a:r>
            <a:br>
              <a:rPr lang="en-US" dirty="0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930C5-6665-4963-B144-FA1EDA4D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DF1B2-991F-4099-8256-BA7FF0A44E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Uses a lot of memory: the fastest way to construct a term-co-occurrence matrix is to keep it in RAM as a hash map and perform co-occurrence increments in a global manner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Sometimes quite sensitive to initial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5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GloVe: Global Vectors for Word Representation</vt:lpstr>
      <vt:lpstr>Introduction</vt:lpstr>
      <vt:lpstr>Model Overview</vt:lpstr>
      <vt:lpstr>Cost function</vt:lpstr>
      <vt:lpstr>Properties of GloVe</vt:lpstr>
      <vt:lpstr>Nearest Neighbours </vt:lpstr>
      <vt:lpstr>Linear Substructures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revision>118</cp:revision>
  <dcterms:created xsi:type="dcterms:W3CDTF">2021-04-20T01:32:42Z</dcterms:created>
  <dcterms:modified xsi:type="dcterms:W3CDTF">2021-04-22T13:51:03Z</dcterms:modified>
</cp:coreProperties>
</file>