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17375-9A2B-6CBC-AA09-45873A36121F}" v="140" dt="2021-04-20T02:59:31.270"/>
    <p1510:client id="{B19C9E04-195D-B128-F603-890884841FF4}" v="98" dt="2021-04-20T02:49:1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B64-226E-4FF3-99C5-01BB9E09F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Glove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AC1E4-FCAE-48D1-83B0-FDA96CCC8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Presented by:</a:t>
            </a:r>
          </a:p>
          <a:p>
            <a:r>
              <a:rPr lang="en-IN"/>
              <a:t>FANTASTIC FOUR</a:t>
            </a:r>
          </a:p>
        </p:txBody>
      </p:sp>
    </p:spTree>
    <p:extLst>
      <p:ext uri="{BB962C8B-B14F-4D97-AF65-F5344CB8AC3E}">
        <p14:creationId xmlns:p14="http://schemas.microsoft.com/office/powerpoint/2010/main" val="9733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0F5C-078C-4705-A371-7E44161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Count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BC2-D6CC-4E09-856F-D8F75B6E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 vectors by doing dimensionality reduction on a co-occurrence counts matrix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First, they construct a large matrix of co-occurrence information, which contains the information on how frequently each “word” (stored in rows), is seen in some “context” (the columns).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Afterwards they factorize this matrix to yield a lower-dimensional matrix of words and features, where each row yields a vector representation for each word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 the case of Glove, the counts matrix is preprocessed by normalizing the counts and log-smoothing them.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3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E23-2396-49A4-9634-CB31D680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Glove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39AD-1D4C-4E58-BBA7-804F52CE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Unsupervised learning algorithm for obtaining vector representations for words</a:t>
            </a:r>
          </a:p>
          <a:p>
            <a:r>
              <a:rPr lang="en-US"/>
              <a:t>Learns vectors or words from their co-occurrence information, i.e., how frequently they appear together in large text corpora</a:t>
            </a:r>
          </a:p>
          <a:p>
            <a:r>
              <a:rPr lang="en-US"/>
              <a:t> word2vec is a predictive model — a feed-forward neural network that learns vectors to improve the predictive ability, Glove is a count-based model.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0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D258-04B4-4DD4-B577-1030928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Glove at a Glance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D2C9-3BF7-4464-B490-17750004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Log-bilinear model with a weighted least-squares objective</a:t>
            </a:r>
          </a:p>
          <a:p>
            <a:r>
              <a:rPr lang="en-US"/>
              <a:t>Ratios of word-word co-occurrence probabilities have the potential for encoding some form of meaning which can be encoded as vector differences</a:t>
            </a:r>
          </a:p>
          <a:p>
            <a:r>
              <a:rPr lang="en-US"/>
              <a:t>Creates the word vectors that perform well on both word analogy tasks and on similarity tasks and 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284349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A8E8-F46E-43E9-9D5B-E2D91592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function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338FF3-5EEF-4DD7-B15B-181EC11E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70" y="2150408"/>
            <a:ext cx="3781425" cy="914400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FEC2371-6B15-4C70-8642-EA99B1B5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29476"/>
            <a:ext cx="5091830" cy="992363"/>
          </a:xfrm>
          <a:prstGeom prst="rect">
            <a:avLst/>
          </a:prstGeom>
        </p:spPr>
      </p:pic>
      <p:pic>
        <p:nvPicPr>
          <p:cNvPr id="6" name="Picture 6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09BD050-383F-44CE-8773-7208B9817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70550"/>
            <a:ext cx="4434213" cy="10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37EC-F2FB-4B26-AD2E-38689A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186A-1A7F-4410-AC22-3FB73F8D2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0704E-AAB5-42B6-81DC-369E72C2A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Fast training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Scalable to huge corpora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Good performance even with small corpus, and small vectors</a:t>
            </a:r>
            <a:endParaRPr lang="en-US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>
                <a:ea typeface="+mj-lt"/>
                <a:cs typeface="+mj-lt"/>
              </a:rPr>
              <a:t>Early stopping. We can stop training when improvements become small.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930C5-6665-4963-B144-FA1EDA4D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DF1B2-991F-4099-8256-BA7FF0A44E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Uses a lot of memory: the fastest way to construct a term-co-occurrence matrix is to keep it in RAM as a hash map and perform co-occurrence increments in a global manner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Sometimes quite sensitive to initial learning 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5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Glove</vt:lpstr>
      <vt:lpstr>Count Based Model</vt:lpstr>
      <vt:lpstr>Glove Introduction</vt:lpstr>
      <vt:lpstr>Glove at a Glance </vt:lpstr>
      <vt:lpstr>Cost function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revision>2</cp:revision>
  <dcterms:created xsi:type="dcterms:W3CDTF">2021-04-20T01:32:42Z</dcterms:created>
  <dcterms:modified xsi:type="dcterms:W3CDTF">2021-04-20T03:27:12Z</dcterms:modified>
</cp:coreProperties>
</file>