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6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D2BF3-FB98-4EE2-9315-89BD807C8913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54D7-61A0-4A7D-AE0B-8331E650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F6A-55BB-45E7-BBE3-4A37840A44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A8BB2-E638-4A24-92A4-1A1A09EC9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Activity, Sequence, Communication, Timing, Component, and State Diagrams </a:t>
            </a:r>
          </a:p>
        </p:txBody>
      </p:sp>
    </p:spTree>
    <p:extLst>
      <p:ext uri="{BB962C8B-B14F-4D97-AF65-F5344CB8AC3E}">
        <p14:creationId xmlns:p14="http://schemas.microsoft.com/office/powerpoint/2010/main" val="235605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257C-3188-46E4-83B6-28666AF9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Activities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14C-3DC8-425B-8306-E6E9AA28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C620-8669-4BCD-A853-0D3DCB8FC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99135"/>
            <a:ext cx="4033837" cy="41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AA6-0E2A-48BA-A699-3D250FC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72E0-61B6-4E1D-AD4A-F1D59214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23B3F-EB64-4948-B580-CF460276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072"/>
            <a:ext cx="9144000" cy="532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8E4A-A3DE-4D02-A933-ECDAA15B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Interruption Regions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6126-D80A-4AB4-B5FB-3A8957AB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processes can be interrupted.</a:t>
            </a:r>
          </a:p>
          <a:p>
            <a:r>
              <a:rPr lang="en-US" dirty="0"/>
              <a:t>An interruption region shows the group of tasks that can be interrupted.</a:t>
            </a:r>
          </a:p>
          <a:p>
            <a:endParaRPr lang="en-US" dirty="0"/>
          </a:p>
          <a:p>
            <a:r>
              <a:rPr lang="en-US" dirty="0"/>
              <a:t>Can have a flow final node.</a:t>
            </a:r>
          </a:p>
        </p:txBody>
      </p:sp>
    </p:spTree>
    <p:extLst>
      <p:ext uri="{BB962C8B-B14F-4D97-AF65-F5344CB8AC3E}">
        <p14:creationId xmlns:p14="http://schemas.microsoft.com/office/powerpoint/2010/main" val="332403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5646-CA8A-4899-A664-2546B6D8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A143-F0DE-4293-9EF6-B5314B13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F28BE-2073-4D48-8657-03224D67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219200"/>
            <a:ext cx="88582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5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B630-FAB2-4457-A358-5340CF46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0B9F-43E4-4172-8C38-1324CAF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DF7A3-12C3-4048-ABF1-814D9F41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185"/>
            <a:ext cx="9144000" cy="30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5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4280-A225-4C69-B264-E92BD29F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pic>
        <p:nvPicPr>
          <p:cNvPr id="3074" name="Picture 2" descr="UML Activity Diagrams">
            <a:extLst>
              <a:ext uri="{FF2B5EF4-FFF2-40B4-BE49-F238E27FC236}">
                <a16:creationId xmlns:a16="http://schemas.microsoft.com/office/drawing/2014/main" id="{0AA70E1A-CCC4-4983-A6A3-53B5FAB402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17638"/>
            <a:ext cx="3124199" cy="460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95E8E-D02E-4A58-BD62-FD0749EAA9D4}"/>
              </a:ext>
            </a:extLst>
          </p:cNvPr>
          <p:cNvSpPr txBox="1"/>
          <p:nvPr/>
        </p:nvSpPr>
        <p:spPr>
          <a:xfrm>
            <a:off x="5791200" y="19050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Shows what actions occur to achieve a goal.</a:t>
            </a:r>
          </a:p>
          <a:p>
            <a:endParaRPr lang="en-US" dirty="0"/>
          </a:p>
          <a:p>
            <a:r>
              <a:rPr lang="en-US" dirty="0"/>
              <a:t>Similar to flowcharts</a:t>
            </a:r>
          </a:p>
        </p:txBody>
      </p:sp>
    </p:spTree>
    <p:extLst>
      <p:ext uri="{BB962C8B-B14F-4D97-AF65-F5344CB8AC3E}">
        <p14:creationId xmlns:p14="http://schemas.microsoft.com/office/powerpoint/2010/main" val="24773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DF0B-85C4-4F90-826E-9F1F8ED2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Activity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5AF687-B7E6-4893-930D-EAB44F30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4768"/>
            <a:ext cx="8229600" cy="446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2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757D-56A0-4583-8666-31E7C6EC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1F958-065F-4F05-A72F-F48C1881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actions.</a:t>
            </a:r>
          </a:p>
          <a:p>
            <a:r>
              <a:rPr lang="en-US" dirty="0"/>
              <a:t>Have incoming edges and outgoing edges.</a:t>
            </a:r>
          </a:p>
        </p:txBody>
      </p:sp>
    </p:spTree>
    <p:extLst>
      <p:ext uri="{BB962C8B-B14F-4D97-AF65-F5344CB8AC3E}">
        <p14:creationId xmlns:p14="http://schemas.microsoft.com/office/powerpoint/2010/main" val="20186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C576-1700-4939-BA1C-BB0252C6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A311-ED07-46F0-84C7-0B87D33B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023CF-B364-49B4-A1B5-C278C5D8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2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59884-35D9-489B-A610-8E524182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Activity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1C22-FF49-46E3-A026-EB484BAD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44" y="533400"/>
            <a:ext cx="8229600" cy="4525963"/>
          </a:xfrm>
        </p:spPr>
        <p:txBody>
          <a:bodyPr/>
          <a:lstStyle/>
          <a:p>
            <a:r>
              <a:rPr lang="en-US" dirty="0"/>
              <a:t>Combines edges that are separated by a decision.</a:t>
            </a:r>
          </a:p>
          <a:p>
            <a:r>
              <a:rPr lang="en-US" dirty="0"/>
              <a:t>Have guard conditions.</a:t>
            </a:r>
          </a:p>
          <a:p>
            <a:r>
              <a:rPr lang="en-US" dirty="0"/>
              <a:t>Many times the separate paths recombine in a merge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DBB3E-CED2-4272-A472-D36B8C81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1248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1A02-F558-4A84-B710-077E89B4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Merge Points/Multiple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F13D2-963D-4F11-8E7C-AD521DB5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135563"/>
          </a:xfrm>
        </p:spPr>
        <p:txBody>
          <a:bodyPr/>
          <a:lstStyle/>
          <a:p>
            <a:r>
              <a:rPr lang="en-US" dirty="0"/>
              <a:t>Consists of a fork, multiple actions, and a merge.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63DDF-F0B4-4200-995A-9BD934FC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6553200" cy="39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7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347B-43AD-4277-A385-D2578BED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DB3F-2C76-43AA-9F05-3C94A2EA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D8A8B-82DE-4D22-8FD2-9DF60EC7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8963"/>
            <a:ext cx="9144000" cy="407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AD61-4A6E-4A14-AC3A-49F69320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Events/Initial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F8C0-95E8-4850-882E-EDD3EFEC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need repeating time events.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6B52F-F8EC-434B-AE6B-F14E74F73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3623"/>
            <a:ext cx="6610298" cy="47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141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More UML</vt:lpstr>
      <vt:lpstr>Activity Diagrams</vt:lpstr>
      <vt:lpstr>Start of Activity Flow</vt:lpstr>
      <vt:lpstr>Activity Diagrams</vt:lpstr>
      <vt:lpstr>Activity Merges</vt:lpstr>
      <vt:lpstr>Activity Merges</vt:lpstr>
      <vt:lpstr>Merge Points/Multiple Actions</vt:lpstr>
      <vt:lpstr>Time Event</vt:lpstr>
      <vt:lpstr>Time Events/Initial Nodes</vt:lpstr>
      <vt:lpstr>Multiple Activities Shortcut</vt:lpstr>
      <vt:lpstr>Object Nodes</vt:lpstr>
      <vt:lpstr>Interruption Regions and Events</vt:lpstr>
      <vt:lpstr>Partitions</vt:lpstr>
      <vt:lpstr>Object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UML</dc:title>
  <dc:creator>Rick</dc:creator>
  <cp:lastModifiedBy>Rick Leinecker</cp:lastModifiedBy>
  <cp:revision>18</cp:revision>
  <dcterms:created xsi:type="dcterms:W3CDTF">2006-08-16T00:00:00Z</dcterms:created>
  <dcterms:modified xsi:type="dcterms:W3CDTF">2018-01-15T16:19:47Z</dcterms:modified>
</cp:coreProperties>
</file>