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4"/>
  </p:notesMasterIdLst>
  <p:handoutMasterIdLst>
    <p:handoutMasterId r:id="rId65"/>
  </p:handoutMasterIdLst>
  <p:sldIdLst>
    <p:sldId id="256"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271" r:id="rId25"/>
    <p:sldId id="326" r:id="rId26"/>
    <p:sldId id="279" r:id="rId27"/>
    <p:sldId id="324" r:id="rId28"/>
    <p:sldId id="284" r:id="rId29"/>
    <p:sldId id="330" r:id="rId30"/>
    <p:sldId id="286" r:id="rId31"/>
    <p:sldId id="281" r:id="rId32"/>
    <p:sldId id="276" r:id="rId33"/>
    <p:sldId id="331" r:id="rId34"/>
    <p:sldId id="278" r:id="rId35"/>
    <p:sldId id="322" r:id="rId36"/>
    <p:sldId id="336" r:id="rId37"/>
    <p:sldId id="337" r:id="rId38"/>
    <p:sldId id="339" r:id="rId39"/>
    <p:sldId id="292" r:id="rId40"/>
    <p:sldId id="294" r:id="rId41"/>
    <p:sldId id="295" r:id="rId42"/>
    <p:sldId id="296" r:id="rId43"/>
    <p:sldId id="305" r:id="rId44"/>
    <p:sldId id="300" r:id="rId45"/>
    <p:sldId id="302" r:id="rId46"/>
    <p:sldId id="332" r:id="rId47"/>
    <p:sldId id="312" r:id="rId48"/>
    <p:sldId id="297" r:id="rId49"/>
    <p:sldId id="298" r:id="rId50"/>
    <p:sldId id="299" r:id="rId51"/>
    <p:sldId id="313" r:id="rId52"/>
    <p:sldId id="315" r:id="rId53"/>
    <p:sldId id="287" r:id="rId54"/>
    <p:sldId id="333" r:id="rId55"/>
    <p:sldId id="329" r:id="rId56"/>
    <p:sldId id="328" r:id="rId57"/>
    <p:sldId id="327" r:id="rId58"/>
    <p:sldId id="318" r:id="rId59"/>
    <p:sldId id="310" r:id="rId60"/>
    <p:sldId id="334" r:id="rId61"/>
    <p:sldId id="316" r:id="rId62"/>
    <p:sldId id="317" r:id="rId63"/>
  </p:sldIdLst>
  <p:sldSz cx="9144000" cy="6858000" type="screen4x3"/>
  <p:notesSz cx="6858000" cy="9144000"/>
  <p:defaultTextStyle>
    <a:defPPr>
      <a:defRPr lang="it-IT"/>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6316" autoAdjust="0"/>
  </p:normalViewPr>
  <p:slideViewPr>
    <p:cSldViewPr>
      <p:cViewPr varScale="1">
        <p:scale>
          <a:sx n="111" d="100"/>
          <a:sy n="111" d="100"/>
        </p:scale>
        <p:origin x="1572"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5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it-IT" altLang="en-US"/>
          </a:p>
        </p:txBody>
      </p:sp>
      <p:sp>
        <p:nvSpPr>
          <p:cNvPr id="1167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it-IT" altLang="en-US"/>
          </a:p>
        </p:txBody>
      </p:sp>
      <p:sp>
        <p:nvSpPr>
          <p:cNvPr id="1167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it-IT" altLang="en-US"/>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62008E-B174-4B5B-86A7-06D72E321D22}" type="slidenum">
              <a:rPr lang="it-IT" altLang="en-US"/>
              <a:pPr/>
              <a:t>‹#›</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it-IT" altLang="en-US"/>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it-IT" altLang="en-US"/>
          </a:p>
        </p:txBody>
      </p:sp>
      <p:sp>
        <p:nvSpPr>
          <p:cNvPr id="1136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en-US" smtClean="0"/>
              <a:t>Fare clic per modificare gli stili del testo dello schema</a:t>
            </a:r>
          </a:p>
          <a:p>
            <a:pPr lvl="1"/>
            <a:r>
              <a:rPr lang="it-IT" altLang="en-US" smtClean="0"/>
              <a:t>Secondo livello</a:t>
            </a:r>
          </a:p>
          <a:p>
            <a:pPr lvl="2"/>
            <a:r>
              <a:rPr lang="it-IT" altLang="en-US" smtClean="0"/>
              <a:t>Terzo livello</a:t>
            </a:r>
          </a:p>
          <a:p>
            <a:pPr lvl="3"/>
            <a:r>
              <a:rPr lang="it-IT" altLang="en-US" smtClean="0"/>
              <a:t>Quarto livello</a:t>
            </a:r>
          </a:p>
          <a:p>
            <a:pPr lvl="4"/>
            <a:r>
              <a:rPr lang="it-IT" altLang="en-US" smtClean="0"/>
              <a:t>Quinto livello</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it-IT" altLang="en-US"/>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2C59EB3-4956-4A8B-9DE4-9AFEE629D2B7}" type="slidenum">
              <a:rPr lang="it-IT" altLang="en-US"/>
              <a:pPr/>
              <a:t>‹#›</a:t>
            </a:fld>
            <a:endParaRPr lang="it-IT"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886D6C0-C24A-4708-8C96-EB3C7F37C61C}" type="slidenum">
              <a:rPr lang="it-IT" altLang="en-US"/>
              <a:pPr/>
              <a:t>1</a:t>
            </a:fld>
            <a:endParaRPr lang="it-IT" altLang="en-US"/>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62EE11-F292-4E3E-9C86-C0D500B5E282}" type="slidenum">
              <a:rPr lang="it-IT" altLang="en-US"/>
              <a:pPr/>
              <a:t>32</a:t>
            </a:fld>
            <a:endParaRPr lang="it-IT" altLang="en-US"/>
          </a:p>
        </p:txBody>
      </p:sp>
      <p:sp>
        <p:nvSpPr>
          <p:cNvPr id="151554" name="Rectangle 2"/>
          <p:cNvSpPr>
            <a:spLocks noRo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5309CC6-92B3-4BF8-9A14-988007FAAD6F}" type="slidenum">
              <a:rPr lang="it-IT" altLang="en-US"/>
              <a:pPr/>
              <a:t>33</a:t>
            </a:fld>
            <a:endParaRPr lang="it-IT" altLang="en-US"/>
          </a:p>
        </p:txBody>
      </p:sp>
      <p:sp>
        <p:nvSpPr>
          <p:cNvPr id="153602" name="Rectangle 2"/>
          <p:cNvSpPr>
            <a:spLocks noRo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7D66B09-A8DD-4054-9717-11E81F1B539A}" type="slidenum">
              <a:rPr lang="it-IT" altLang="en-US"/>
              <a:pPr/>
              <a:t>34</a:t>
            </a:fld>
            <a:endParaRPr lang="it-IT" altLang="en-US"/>
          </a:p>
        </p:txBody>
      </p:sp>
      <p:sp>
        <p:nvSpPr>
          <p:cNvPr id="154626" name="Rectangle 2"/>
          <p:cNvSpPr>
            <a:spLocks noRo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B282EF6-C87E-4817-AF40-35B260813716}" type="slidenum">
              <a:rPr lang="it-IT" altLang="en-US"/>
              <a:pPr/>
              <a:t>35</a:t>
            </a:fld>
            <a:endParaRPr lang="it-IT" altLang="en-US"/>
          </a:p>
        </p:txBody>
      </p:sp>
      <p:sp>
        <p:nvSpPr>
          <p:cNvPr id="182274" name="Rectangle 2"/>
          <p:cNvSpPr>
            <a:spLocks noRo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D4E5E3-1B64-4E39-BCD2-BD54D3172E29}" type="slidenum">
              <a:rPr lang="it-IT" altLang="en-US"/>
              <a:pPr/>
              <a:t>36</a:t>
            </a:fld>
            <a:endParaRPr lang="it-IT" altLang="en-US"/>
          </a:p>
        </p:txBody>
      </p:sp>
      <p:sp>
        <p:nvSpPr>
          <p:cNvPr id="155650" name="Rectangle 2"/>
          <p:cNvSpPr>
            <a:spLocks noRo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B29B697-1717-47DD-B0F6-2DE24F3782D7}" type="slidenum">
              <a:rPr lang="it-IT" altLang="en-US"/>
              <a:pPr/>
              <a:t>37</a:t>
            </a:fld>
            <a:endParaRPr lang="it-IT" altLang="en-US"/>
          </a:p>
        </p:txBody>
      </p:sp>
      <p:sp>
        <p:nvSpPr>
          <p:cNvPr id="156674" name="Rectangle 2"/>
          <p:cNvSpPr>
            <a:spLocks noRo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39A3AC2-9288-41F0-9EAA-E9874873CAF4}" type="slidenum">
              <a:rPr lang="it-IT" altLang="en-US"/>
              <a:pPr/>
              <a:t>38</a:t>
            </a:fld>
            <a:endParaRPr lang="it-IT" altLang="en-US"/>
          </a:p>
        </p:txBody>
      </p:sp>
      <p:sp>
        <p:nvSpPr>
          <p:cNvPr id="157698" name="Rectangle 2"/>
          <p:cNvSpPr>
            <a:spLocks noRo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84F1701-855F-4438-ABA6-EDA808B8AD60}" type="slidenum">
              <a:rPr lang="it-IT" altLang="en-US"/>
              <a:pPr/>
              <a:t>39</a:t>
            </a:fld>
            <a:endParaRPr lang="it-IT" altLang="en-US"/>
          </a:p>
        </p:txBody>
      </p:sp>
      <p:sp>
        <p:nvSpPr>
          <p:cNvPr id="158722" name="Rectangle 2"/>
          <p:cNvSpPr>
            <a:spLocks noRo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84BF8DB-A967-44CA-BA89-C4444CF362A6}" type="slidenum">
              <a:rPr lang="it-IT" altLang="en-US"/>
              <a:pPr/>
              <a:t>40</a:t>
            </a:fld>
            <a:endParaRPr lang="it-IT" altLang="en-US"/>
          </a:p>
        </p:txBody>
      </p:sp>
      <p:sp>
        <p:nvSpPr>
          <p:cNvPr id="159746" name="Rectangle 2"/>
          <p:cNvSpPr>
            <a:spLocks noRo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7B038FE-B6F7-4A0F-9428-498479DE2549}" type="slidenum">
              <a:rPr lang="it-IT" altLang="en-US"/>
              <a:pPr/>
              <a:t>41</a:t>
            </a:fld>
            <a:endParaRPr lang="it-IT" altLang="en-US"/>
          </a:p>
        </p:txBody>
      </p:sp>
      <p:sp>
        <p:nvSpPr>
          <p:cNvPr id="160770" name="Rectangle 2"/>
          <p:cNvSpPr>
            <a:spLocks noRo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4CC22B4-50BF-4A5F-BA26-EC45741D10D5}" type="slidenum">
              <a:rPr lang="it-IT" altLang="en-US"/>
              <a:pPr/>
              <a:t>24</a:t>
            </a:fld>
            <a:endParaRPr lang="it-IT" altLang="en-US"/>
          </a:p>
        </p:txBody>
      </p:sp>
      <p:sp>
        <p:nvSpPr>
          <p:cNvPr id="143362" name="Rectangle 2"/>
          <p:cNvSpPr>
            <a:spLocks noRo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9A52DF4-5F02-4E8E-89D5-9914F77A87CC}" type="slidenum">
              <a:rPr lang="it-IT" altLang="en-US"/>
              <a:pPr/>
              <a:t>42</a:t>
            </a:fld>
            <a:endParaRPr lang="it-IT" altLang="en-US"/>
          </a:p>
        </p:txBody>
      </p:sp>
      <p:sp>
        <p:nvSpPr>
          <p:cNvPr id="161794" name="Rectangle 2"/>
          <p:cNvSpPr>
            <a:spLocks noRo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46A67-804E-4E9D-B3E5-5E9170EF3D3D}" type="slidenum">
              <a:rPr lang="it-IT" altLang="en-US"/>
              <a:pPr/>
              <a:t>43</a:t>
            </a:fld>
            <a:endParaRPr lang="it-IT" altLang="en-US"/>
          </a:p>
        </p:txBody>
      </p:sp>
      <p:sp>
        <p:nvSpPr>
          <p:cNvPr id="162818" name="Rectangle 2"/>
          <p:cNvSpPr>
            <a:spLocks noRo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C414EF1-8351-43D4-8519-981ACA805656}" type="slidenum">
              <a:rPr lang="it-IT" altLang="en-US"/>
              <a:pPr/>
              <a:t>44</a:t>
            </a:fld>
            <a:endParaRPr lang="it-IT" altLang="en-US"/>
          </a:p>
        </p:txBody>
      </p:sp>
      <p:sp>
        <p:nvSpPr>
          <p:cNvPr id="114690" name="Rectangle 2"/>
          <p:cNvSpPr>
            <a:spLocks noRo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it-IT" altLang="en-US"/>
              <a:t>				Hire = assumere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93FB7BD-21D9-40C7-8134-35DA753CA2CB}" type="slidenum">
              <a:rPr lang="it-IT" altLang="en-US"/>
              <a:pPr/>
              <a:t>45</a:t>
            </a:fld>
            <a:endParaRPr lang="it-IT" altLang="en-US"/>
          </a:p>
        </p:txBody>
      </p:sp>
      <p:sp>
        <p:nvSpPr>
          <p:cNvPr id="163842" name="Rectangle 2"/>
          <p:cNvSpPr>
            <a:spLocks noRo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48A6883-ABE0-48C0-92E8-892C1E23AF9E}" type="slidenum">
              <a:rPr lang="it-IT" altLang="en-US"/>
              <a:pPr/>
              <a:t>46</a:t>
            </a:fld>
            <a:endParaRPr lang="it-IT" altLang="en-US"/>
          </a:p>
        </p:txBody>
      </p:sp>
      <p:sp>
        <p:nvSpPr>
          <p:cNvPr id="164866" name="Rectangle 2"/>
          <p:cNvSpPr>
            <a:spLocks noRo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B24CB43-4F13-4613-9D60-E7274357AC59}" type="slidenum">
              <a:rPr lang="it-IT" altLang="en-US"/>
              <a:pPr/>
              <a:t>47</a:t>
            </a:fld>
            <a:endParaRPr lang="it-IT" altLang="en-US"/>
          </a:p>
        </p:txBody>
      </p:sp>
      <p:sp>
        <p:nvSpPr>
          <p:cNvPr id="166914" name="Rectangle 2"/>
          <p:cNvSpPr>
            <a:spLocks noRo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413CCE-E78B-414C-A842-A6CEC3D4D941}" type="slidenum">
              <a:rPr lang="it-IT" altLang="en-US"/>
              <a:pPr/>
              <a:t>48</a:t>
            </a:fld>
            <a:endParaRPr lang="it-IT" altLang="en-US"/>
          </a:p>
        </p:txBody>
      </p:sp>
      <p:sp>
        <p:nvSpPr>
          <p:cNvPr id="167938" name="Rectangle 2"/>
          <p:cNvSpPr>
            <a:spLocks noRo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22FDE97-AFA7-4C26-B225-EDB792EFF56D}" type="slidenum">
              <a:rPr lang="it-IT" altLang="en-US"/>
              <a:pPr/>
              <a:t>49</a:t>
            </a:fld>
            <a:endParaRPr lang="it-IT" altLang="en-US"/>
          </a:p>
        </p:txBody>
      </p:sp>
      <p:sp>
        <p:nvSpPr>
          <p:cNvPr id="165890" name="Rectangle 2"/>
          <p:cNvSpPr>
            <a:spLocks noRo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259EAF4-96AD-437A-B942-52E3D0A13E89}" type="slidenum">
              <a:rPr lang="it-IT" altLang="en-US"/>
              <a:pPr/>
              <a:t>50</a:t>
            </a:fld>
            <a:endParaRPr lang="it-IT" altLang="en-US"/>
          </a:p>
        </p:txBody>
      </p:sp>
      <p:sp>
        <p:nvSpPr>
          <p:cNvPr id="168962" name="Rectangle 2"/>
          <p:cNvSpPr>
            <a:spLocks noRo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210AFC0-64A4-47EB-B439-F604F6490D32}" type="slidenum">
              <a:rPr lang="it-IT" altLang="en-US"/>
              <a:pPr/>
              <a:t>51</a:t>
            </a:fld>
            <a:endParaRPr lang="it-IT" altLang="en-US"/>
          </a:p>
        </p:txBody>
      </p:sp>
      <p:sp>
        <p:nvSpPr>
          <p:cNvPr id="169986" name="Rectangle 2"/>
          <p:cNvSpPr>
            <a:spLocks noRo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410D45B-13F9-4658-BF2C-AE3E99D16B34}" type="slidenum">
              <a:rPr lang="it-IT" altLang="en-US"/>
              <a:pPr/>
              <a:t>25</a:t>
            </a:fld>
            <a:endParaRPr lang="it-IT" altLang="en-US"/>
          </a:p>
        </p:txBody>
      </p:sp>
      <p:sp>
        <p:nvSpPr>
          <p:cNvPr id="144386" name="Rectangle 2"/>
          <p:cNvSpPr>
            <a:spLocks noRo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6CF0F00-8A3D-420F-B431-4E8EE827C18C}" type="slidenum">
              <a:rPr lang="it-IT" altLang="en-US"/>
              <a:pPr/>
              <a:t>52</a:t>
            </a:fld>
            <a:endParaRPr lang="it-IT" altLang="en-US"/>
          </a:p>
        </p:txBody>
      </p:sp>
      <p:sp>
        <p:nvSpPr>
          <p:cNvPr id="171010" name="Rectangle 2"/>
          <p:cNvSpPr>
            <a:spLocks noRo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7E05DE9-714F-4E24-8728-2EC08E51FDA0}" type="slidenum">
              <a:rPr lang="it-IT" altLang="en-US"/>
              <a:pPr/>
              <a:t>53</a:t>
            </a:fld>
            <a:endParaRPr lang="it-IT" altLang="en-US"/>
          </a:p>
        </p:txBody>
      </p:sp>
      <p:sp>
        <p:nvSpPr>
          <p:cNvPr id="172034" name="Rectangle 2"/>
          <p:cNvSpPr>
            <a:spLocks noRo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D5AA7B7-97D2-4121-9FCE-8E0F5DD147AC}" type="slidenum">
              <a:rPr lang="it-IT" altLang="en-US"/>
              <a:pPr/>
              <a:t>54</a:t>
            </a:fld>
            <a:endParaRPr lang="it-IT" altLang="en-US"/>
          </a:p>
        </p:txBody>
      </p:sp>
      <p:sp>
        <p:nvSpPr>
          <p:cNvPr id="173058" name="Rectangle 2"/>
          <p:cNvSpPr>
            <a:spLocks noRo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D8F066F-1CE0-476E-B352-BE6DFC917A1D}" type="slidenum">
              <a:rPr lang="it-IT" altLang="en-US"/>
              <a:pPr/>
              <a:t>55</a:t>
            </a:fld>
            <a:endParaRPr lang="it-IT" altLang="en-US"/>
          </a:p>
        </p:txBody>
      </p:sp>
      <p:sp>
        <p:nvSpPr>
          <p:cNvPr id="174082" name="Rectangle 2"/>
          <p:cNvSpPr>
            <a:spLocks noRo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CFAAED8-3CA9-40A2-A859-A6148FD31E82}" type="slidenum">
              <a:rPr lang="it-IT" altLang="en-US"/>
              <a:pPr/>
              <a:t>56</a:t>
            </a:fld>
            <a:endParaRPr lang="it-IT" altLang="en-US"/>
          </a:p>
        </p:txBody>
      </p:sp>
      <p:sp>
        <p:nvSpPr>
          <p:cNvPr id="175106" name="Rectangle 2"/>
          <p:cNvSpPr>
            <a:spLocks noRo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9282497-EAB7-4787-88AC-B03AE970B729}" type="slidenum">
              <a:rPr lang="it-IT" altLang="en-US"/>
              <a:pPr/>
              <a:t>57</a:t>
            </a:fld>
            <a:endParaRPr lang="it-IT" altLang="en-US"/>
          </a:p>
        </p:txBody>
      </p:sp>
      <p:sp>
        <p:nvSpPr>
          <p:cNvPr id="176130" name="Rectangle 2"/>
          <p:cNvSpPr>
            <a:spLocks noRo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2F57784-FB76-4580-8787-61F3C0A55DE2}" type="slidenum">
              <a:rPr lang="it-IT" altLang="en-US"/>
              <a:pPr/>
              <a:t>58</a:t>
            </a:fld>
            <a:endParaRPr lang="it-IT" altLang="en-US"/>
          </a:p>
        </p:txBody>
      </p:sp>
      <p:sp>
        <p:nvSpPr>
          <p:cNvPr id="177154" name="Rectangle 2"/>
          <p:cNvSpPr>
            <a:spLocks noRo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4F81BB-0ACE-40F7-A46B-5F9AF9B340B2}" type="slidenum">
              <a:rPr lang="it-IT" altLang="en-US"/>
              <a:pPr/>
              <a:t>59</a:t>
            </a:fld>
            <a:endParaRPr lang="it-IT" altLang="en-US"/>
          </a:p>
        </p:txBody>
      </p:sp>
      <p:sp>
        <p:nvSpPr>
          <p:cNvPr id="178178" name="Rectangle 2"/>
          <p:cNvSpPr>
            <a:spLocks noRo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DD6260A-5B4A-43CC-9F26-B6AF1609A8EC}" type="slidenum">
              <a:rPr lang="it-IT" altLang="en-US"/>
              <a:pPr/>
              <a:t>60</a:t>
            </a:fld>
            <a:endParaRPr lang="it-IT" altLang="en-US"/>
          </a:p>
        </p:txBody>
      </p:sp>
      <p:sp>
        <p:nvSpPr>
          <p:cNvPr id="179202" name="Rectangle 2"/>
          <p:cNvSpPr>
            <a:spLocks noRo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D89AB49-1773-4216-8080-1C4B993B10E1}" type="slidenum">
              <a:rPr lang="it-IT" altLang="en-US"/>
              <a:pPr/>
              <a:t>61</a:t>
            </a:fld>
            <a:endParaRPr lang="it-IT" altLang="en-US"/>
          </a:p>
        </p:txBody>
      </p:sp>
      <p:sp>
        <p:nvSpPr>
          <p:cNvPr id="180226" name="Rectangle 2"/>
          <p:cNvSpPr>
            <a:spLocks noRo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A5B8C96-ADB3-4AF2-8A65-DBF32618C4DD}" type="slidenum">
              <a:rPr lang="it-IT" altLang="en-US"/>
              <a:pPr/>
              <a:t>26</a:t>
            </a:fld>
            <a:endParaRPr lang="it-IT" altLang="en-US"/>
          </a:p>
        </p:txBody>
      </p:sp>
      <p:sp>
        <p:nvSpPr>
          <p:cNvPr id="145410" name="Rectangle 2"/>
          <p:cNvSpPr>
            <a:spLocks noRo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2EA4DC5-B388-4C37-9046-C1BCABEFC59E}" type="slidenum">
              <a:rPr lang="it-IT" altLang="en-US"/>
              <a:pPr/>
              <a:t>62</a:t>
            </a:fld>
            <a:endParaRPr lang="it-IT" altLang="en-US"/>
          </a:p>
        </p:txBody>
      </p:sp>
      <p:sp>
        <p:nvSpPr>
          <p:cNvPr id="181250" name="Rectangle 2"/>
          <p:cNvSpPr>
            <a:spLocks noRo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ABE57B8-3402-42F8-B341-AF46C9E68275}" type="slidenum">
              <a:rPr lang="it-IT" altLang="en-US"/>
              <a:pPr/>
              <a:t>27</a:t>
            </a:fld>
            <a:endParaRPr lang="it-IT" altLang="en-US"/>
          </a:p>
        </p:txBody>
      </p:sp>
      <p:sp>
        <p:nvSpPr>
          <p:cNvPr id="146434" name="Rectangle 2"/>
          <p:cNvSpPr>
            <a:spLocks noRo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DC8D8D-276C-4A96-A6EF-E9526C33EFDC}" type="slidenum">
              <a:rPr lang="it-IT" altLang="en-US"/>
              <a:pPr/>
              <a:t>28</a:t>
            </a:fld>
            <a:endParaRPr lang="it-IT" altLang="en-US"/>
          </a:p>
        </p:txBody>
      </p:sp>
      <p:sp>
        <p:nvSpPr>
          <p:cNvPr id="147458" name="Rectangle 2"/>
          <p:cNvSpPr>
            <a:spLocks noRo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BD0EA1-EC7C-43AA-B7A9-6D3208BF625C}" type="slidenum">
              <a:rPr lang="it-IT" altLang="en-US"/>
              <a:pPr/>
              <a:t>29</a:t>
            </a:fld>
            <a:endParaRPr lang="it-IT" altLang="en-US"/>
          </a:p>
        </p:txBody>
      </p:sp>
      <p:sp>
        <p:nvSpPr>
          <p:cNvPr id="148482" name="Rectangle 2"/>
          <p:cNvSpPr>
            <a:spLocks noRo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45242A6-8E29-4E6D-84A4-5EA7A92E6158}" type="slidenum">
              <a:rPr lang="it-IT" altLang="en-US"/>
              <a:pPr/>
              <a:t>30</a:t>
            </a:fld>
            <a:endParaRPr lang="it-IT" altLang="en-US"/>
          </a:p>
        </p:txBody>
      </p:sp>
      <p:sp>
        <p:nvSpPr>
          <p:cNvPr id="149506" name="Rectangle 2"/>
          <p:cNvSpPr>
            <a:spLocks noRo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D690437-A6A6-4439-AAB3-F973B3DE0B9B}" type="slidenum">
              <a:rPr lang="it-IT" altLang="en-US"/>
              <a:pPr/>
              <a:t>31</a:t>
            </a:fld>
            <a:endParaRPr lang="it-IT" altLang="en-US"/>
          </a:p>
        </p:txBody>
      </p:sp>
      <p:sp>
        <p:nvSpPr>
          <p:cNvPr id="150530" name="Rectangle 2"/>
          <p:cNvSpPr>
            <a:spLocks noRo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3250"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1" name="Rectangle 3"/>
          <p:cNvSpPr>
            <a:spLocks noGrp="1" noChangeArrowheads="1"/>
          </p:cNvSpPr>
          <p:nvPr>
            <p:ph type="ctrTitle"/>
          </p:nvPr>
        </p:nvSpPr>
        <p:spPr>
          <a:xfrm>
            <a:off x="315913" y="466725"/>
            <a:ext cx="6781800" cy="2133600"/>
          </a:xfrm>
        </p:spPr>
        <p:txBody>
          <a:bodyPr/>
          <a:lstStyle>
            <a:lvl1pPr algn="r">
              <a:defRPr sz="4800"/>
            </a:lvl1pPr>
          </a:lstStyle>
          <a:p>
            <a:pPr lvl="0"/>
            <a:r>
              <a:rPr lang="it-IT" altLang="en-US" noProof="0" smtClean="0"/>
              <a:t>Click to edit Master title style</a:t>
            </a:r>
          </a:p>
        </p:txBody>
      </p:sp>
      <p:sp>
        <p:nvSpPr>
          <p:cNvPr id="5325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it-IT" altLang="en-US" noProof="0" smtClean="0"/>
              <a:t>Click to edit Master subtitle style</a:t>
            </a:r>
          </a:p>
        </p:txBody>
      </p:sp>
      <p:sp>
        <p:nvSpPr>
          <p:cNvPr id="53253" name="Rectangle 5"/>
          <p:cNvSpPr>
            <a:spLocks noGrp="1" noChangeArrowheads="1"/>
          </p:cNvSpPr>
          <p:nvPr>
            <p:ph type="dt" sz="half" idx="2"/>
          </p:nvPr>
        </p:nvSpPr>
        <p:spPr/>
        <p:txBody>
          <a:bodyPr/>
          <a:lstStyle>
            <a:lvl1pPr>
              <a:defRPr/>
            </a:lvl1pPr>
          </a:lstStyle>
          <a:p>
            <a:endParaRPr lang="it-IT" altLang="en-US"/>
          </a:p>
        </p:txBody>
      </p:sp>
      <p:sp>
        <p:nvSpPr>
          <p:cNvPr id="53254" name="Rectangle 6"/>
          <p:cNvSpPr>
            <a:spLocks noGrp="1" noChangeArrowheads="1"/>
          </p:cNvSpPr>
          <p:nvPr>
            <p:ph type="ftr" sz="quarter" idx="3"/>
          </p:nvPr>
        </p:nvSpPr>
        <p:spPr/>
        <p:txBody>
          <a:bodyPr/>
          <a:lstStyle>
            <a:lvl1pPr>
              <a:defRPr/>
            </a:lvl1pPr>
          </a:lstStyle>
          <a:p>
            <a:endParaRPr lang="it-IT" altLang="en-US"/>
          </a:p>
        </p:txBody>
      </p:sp>
      <p:sp>
        <p:nvSpPr>
          <p:cNvPr id="53255" name="Rectangle 7"/>
          <p:cNvSpPr>
            <a:spLocks noGrp="1" noChangeArrowheads="1"/>
          </p:cNvSpPr>
          <p:nvPr>
            <p:ph type="sldNum" sz="quarter" idx="4"/>
          </p:nvPr>
        </p:nvSpPr>
        <p:spPr/>
        <p:txBody>
          <a:bodyPr/>
          <a:lstStyle>
            <a:lvl1pPr>
              <a:defRPr/>
            </a:lvl1pPr>
          </a:lstStyle>
          <a:p>
            <a:fld id="{02FFEB5C-89AD-41A1-89A8-69E1A2BE9DBF}" type="slidenum">
              <a:rPr lang="it-IT" altLang="en-US"/>
              <a:pPr/>
              <a:t>‹#›</a:t>
            </a:fld>
            <a:endParaRPr lang="it-IT" altLang="en-US"/>
          </a:p>
        </p:txBody>
      </p:sp>
      <p:grpSp>
        <p:nvGrpSpPr>
          <p:cNvPr id="53256" name="Group 8"/>
          <p:cNvGrpSpPr>
            <a:grpSpLocks/>
          </p:cNvGrpSpPr>
          <p:nvPr/>
        </p:nvGrpSpPr>
        <p:grpSpPr bwMode="auto">
          <a:xfrm>
            <a:off x="7493000" y="2992438"/>
            <a:ext cx="1338263" cy="2189162"/>
            <a:chOff x="4704" y="1885"/>
            <a:chExt cx="843" cy="1379"/>
          </a:xfrm>
        </p:grpSpPr>
        <p:sp>
          <p:nvSpPr>
            <p:cNvPr id="53257"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8"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9"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0"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1"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6"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8"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0"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1"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2"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3"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4"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5"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6"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7"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8"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9"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0"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1"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2"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3"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4"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5"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6"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7"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88"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it-IT" altLang="en-US"/>
          </a:p>
        </p:txBody>
      </p:sp>
      <p:sp>
        <p:nvSpPr>
          <p:cNvPr id="5" name="Footer Placeholder 4"/>
          <p:cNvSpPr>
            <a:spLocks noGrp="1"/>
          </p:cNvSpPr>
          <p:nvPr>
            <p:ph type="ftr" sz="quarter" idx="11"/>
          </p:nvPr>
        </p:nvSpPr>
        <p:spPr/>
        <p:txBody>
          <a:bodyPr/>
          <a:lstStyle>
            <a:lvl1pPr>
              <a:defRPr/>
            </a:lvl1pPr>
          </a:lstStyle>
          <a:p>
            <a:endParaRPr lang="it-IT" altLang="en-US"/>
          </a:p>
        </p:txBody>
      </p:sp>
      <p:sp>
        <p:nvSpPr>
          <p:cNvPr id="6" name="Slide Number Placeholder 5"/>
          <p:cNvSpPr>
            <a:spLocks noGrp="1"/>
          </p:cNvSpPr>
          <p:nvPr>
            <p:ph type="sldNum" sz="quarter" idx="12"/>
          </p:nvPr>
        </p:nvSpPr>
        <p:spPr/>
        <p:txBody>
          <a:bodyPr/>
          <a:lstStyle>
            <a:lvl1pPr>
              <a:defRPr/>
            </a:lvl1pPr>
          </a:lstStyle>
          <a:p>
            <a:fld id="{ED2A4A6B-AD90-4853-B63A-534CB807B6F0}" type="slidenum">
              <a:rPr lang="it-IT" altLang="en-US"/>
              <a:pPr/>
              <a:t>‹#›</a:t>
            </a:fld>
            <a:endParaRPr lang="it-IT" altLang="en-US"/>
          </a:p>
        </p:txBody>
      </p:sp>
    </p:spTree>
    <p:extLst>
      <p:ext uri="{BB962C8B-B14F-4D97-AF65-F5344CB8AC3E}">
        <p14:creationId xmlns:p14="http://schemas.microsoft.com/office/powerpoint/2010/main" val="30506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it-IT" altLang="en-US"/>
          </a:p>
        </p:txBody>
      </p:sp>
      <p:sp>
        <p:nvSpPr>
          <p:cNvPr id="5" name="Footer Placeholder 4"/>
          <p:cNvSpPr>
            <a:spLocks noGrp="1"/>
          </p:cNvSpPr>
          <p:nvPr>
            <p:ph type="ftr" sz="quarter" idx="11"/>
          </p:nvPr>
        </p:nvSpPr>
        <p:spPr/>
        <p:txBody>
          <a:bodyPr/>
          <a:lstStyle>
            <a:lvl1pPr>
              <a:defRPr/>
            </a:lvl1pPr>
          </a:lstStyle>
          <a:p>
            <a:endParaRPr lang="it-IT" altLang="en-US"/>
          </a:p>
        </p:txBody>
      </p:sp>
      <p:sp>
        <p:nvSpPr>
          <p:cNvPr id="6" name="Slide Number Placeholder 5"/>
          <p:cNvSpPr>
            <a:spLocks noGrp="1"/>
          </p:cNvSpPr>
          <p:nvPr>
            <p:ph type="sldNum" sz="quarter" idx="12"/>
          </p:nvPr>
        </p:nvSpPr>
        <p:spPr/>
        <p:txBody>
          <a:bodyPr/>
          <a:lstStyle>
            <a:lvl1pPr>
              <a:defRPr/>
            </a:lvl1pPr>
          </a:lstStyle>
          <a:p>
            <a:fld id="{8FF49A67-DE8C-4BE7-A2DE-E5B3010A26C3}" type="slidenum">
              <a:rPr lang="it-IT" altLang="en-US"/>
              <a:pPr/>
              <a:t>‹#›</a:t>
            </a:fld>
            <a:endParaRPr lang="it-IT" altLang="en-US"/>
          </a:p>
        </p:txBody>
      </p:sp>
    </p:spTree>
    <p:extLst>
      <p:ext uri="{BB962C8B-B14F-4D97-AF65-F5344CB8AC3E}">
        <p14:creationId xmlns:p14="http://schemas.microsoft.com/office/powerpoint/2010/main" val="63782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it-IT" altLang="en-US"/>
          </a:p>
        </p:txBody>
      </p:sp>
      <p:sp>
        <p:nvSpPr>
          <p:cNvPr id="5" name="Footer Placeholder 4"/>
          <p:cNvSpPr>
            <a:spLocks noGrp="1"/>
          </p:cNvSpPr>
          <p:nvPr>
            <p:ph type="ftr" sz="quarter" idx="11"/>
          </p:nvPr>
        </p:nvSpPr>
        <p:spPr/>
        <p:txBody>
          <a:bodyPr/>
          <a:lstStyle>
            <a:lvl1pPr>
              <a:defRPr/>
            </a:lvl1pPr>
          </a:lstStyle>
          <a:p>
            <a:endParaRPr lang="it-IT" altLang="en-US"/>
          </a:p>
        </p:txBody>
      </p:sp>
      <p:sp>
        <p:nvSpPr>
          <p:cNvPr id="6" name="Slide Number Placeholder 5"/>
          <p:cNvSpPr>
            <a:spLocks noGrp="1"/>
          </p:cNvSpPr>
          <p:nvPr>
            <p:ph type="sldNum" sz="quarter" idx="12"/>
          </p:nvPr>
        </p:nvSpPr>
        <p:spPr/>
        <p:txBody>
          <a:bodyPr/>
          <a:lstStyle>
            <a:lvl1pPr>
              <a:defRPr/>
            </a:lvl1pPr>
          </a:lstStyle>
          <a:p>
            <a:fld id="{B3B461B8-23D2-4D50-A8E0-1F6F04A9F960}" type="slidenum">
              <a:rPr lang="it-IT" altLang="en-US"/>
              <a:pPr/>
              <a:t>‹#›</a:t>
            </a:fld>
            <a:endParaRPr lang="it-IT" altLang="en-US"/>
          </a:p>
        </p:txBody>
      </p:sp>
    </p:spTree>
    <p:extLst>
      <p:ext uri="{BB962C8B-B14F-4D97-AF65-F5344CB8AC3E}">
        <p14:creationId xmlns:p14="http://schemas.microsoft.com/office/powerpoint/2010/main" val="302383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it-IT" altLang="en-US"/>
          </a:p>
        </p:txBody>
      </p:sp>
      <p:sp>
        <p:nvSpPr>
          <p:cNvPr id="5" name="Footer Placeholder 4"/>
          <p:cNvSpPr>
            <a:spLocks noGrp="1"/>
          </p:cNvSpPr>
          <p:nvPr>
            <p:ph type="ftr" sz="quarter" idx="11"/>
          </p:nvPr>
        </p:nvSpPr>
        <p:spPr/>
        <p:txBody>
          <a:bodyPr/>
          <a:lstStyle>
            <a:lvl1pPr>
              <a:defRPr/>
            </a:lvl1pPr>
          </a:lstStyle>
          <a:p>
            <a:endParaRPr lang="it-IT" altLang="en-US"/>
          </a:p>
        </p:txBody>
      </p:sp>
      <p:sp>
        <p:nvSpPr>
          <p:cNvPr id="6" name="Slide Number Placeholder 5"/>
          <p:cNvSpPr>
            <a:spLocks noGrp="1"/>
          </p:cNvSpPr>
          <p:nvPr>
            <p:ph type="sldNum" sz="quarter" idx="12"/>
          </p:nvPr>
        </p:nvSpPr>
        <p:spPr/>
        <p:txBody>
          <a:bodyPr/>
          <a:lstStyle>
            <a:lvl1pPr>
              <a:defRPr/>
            </a:lvl1pPr>
          </a:lstStyle>
          <a:p>
            <a:fld id="{C1AC4314-CCE1-40D6-86E0-FDCD61FB1F9E}" type="slidenum">
              <a:rPr lang="it-IT" altLang="en-US"/>
              <a:pPr/>
              <a:t>‹#›</a:t>
            </a:fld>
            <a:endParaRPr lang="it-IT" altLang="en-US"/>
          </a:p>
        </p:txBody>
      </p:sp>
    </p:spTree>
    <p:extLst>
      <p:ext uri="{BB962C8B-B14F-4D97-AF65-F5344CB8AC3E}">
        <p14:creationId xmlns:p14="http://schemas.microsoft.com/office/powerpoint/2010/main" val="305844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it-IT" altLang="en-US"/>
          </a:p>
        </p:txBody>
      </p:sp>
      <p:sp>
        <p:nvSpPr>
          <p:cNvPr id="6" name="Footer Placeholder 5"/>
          <p:cNvSpPr>
            <a:spLocks noGrp="1"/>
          </p:cNvSpPr>
          <p:nvPr>
            <p:ph type="ftr" sz="quarter" idx="11"/>
          </p:nvPr>
        </p:nvSpPr>
        <p:spPr/>
        <p:txBody>
          <a:bodyPr/>
          <a:lstStyle>
            <a:lvl1pPr>
              <a:defRPr/>
            </a:lvl1pPr>
          </a:lstStyle>
          <a:p>
            <a:endParaRPr lang="it-IT" altLang="en-US"/>
          </a:p>
        </p:txBody>
      </p:sp>
      <p:sp>
        <p:nvSpPr>
          <p:cNvPr id="7" name="Slide Number Placeholder 6"/>
          <p:cNvSpPr>
            <a:spLocks noGrp="1"/>
          </p:cNvSpPr>
          <p:nvPr>
            <p:ph type="sldNum" sz="quarter" idx="12"/>
          </p:nvPr>
        </p:nvSpPr>
        <p:spPr/>
        <p:txBody>
          <a:bodyPr/>
          <a:lstStyle>
            <a:lvl1pPr>
              <a:defRPr/>
            </a:lvl1pPr>
          </a:lstStyle>
          <a:p>
            <a:fld id="{F6B33AFD-0833-4FC4-B209-91A277A585BD}" type="slidenum">
              <a:rPr lang="it-IT" altLang="en-US"/>
              <a:pPr/>
              <a:t>‹#›</a:t>
            </a:fld>
            <a:endParaRPr lang="it-IT" altLang="en-US"/>
          </a:p>
        </p:txBody>
      </p:sp>
    </p:spTree>
    <p:extLst>
      <p:ext uri="{BB962C8B-B14F-4D97-AF65-F5344CB8AC3E}">
        <p14:creationId xmlns:p14="http://schemas.microsoft.com/office/powerpoint/2010/main" val="26202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it-IT" altLang="en-US"/>
          </a:p>
        </p:txBody>
      </p:sp>
      <p:sp>
        <p:nvSpPr>
          <p:cNvPr id="8" name="Footer Placeholder 7"/>
          <p:cNvSpPr>
            <a:spLocks noGrp="1"/>
          </p:cNvSpPr>
          <p:nvPr>
            <p:ph type="ftr" sz="quarter" idx="11"/>
          </p:nvPr>
        </p:nvSpPr>
        <p:spPr/>
        <p:txBody>
          <a:bodyPr/>
          <a:lstStyle>
            <a:lvl1pPr>
              <a:defRPr/>
            </a:lvl1pPr>
          </a:lstStyle>
          <a:p>
            <a:endParaRPr lang="it-IT" altLang="en-US"/>
          </a:p>
        </p:txBody>
      </p:sp>
      <p:sp>
        <p:nvSpPr>
          <p:cNvPr id="9" name="Slide Number Placeholder 8"/>
          <p:cNvSpPr>
            <a:spLocks noGrp="1"/>
          </p:cNvSpPr>
          <p:nvPr>
            <p:ph type="sldNum" sz="quarter" idx="12"/>
          </p:nvPr>
        </p:nvSpPr>
        <p:spPr/>
        <p:txBody>
          <a:bodyPr/>
          <a:lstStyle>
            <a:lvl1pPr>
              <a:defRPr/>
            </a:lvl1pPr>
          </a:lstStyle>
          <a:p>
            <a:fld id="{2467FCE5-908D-4376-A962-11FE0072B06B}" type="slidenum">
              <a:rPr lang="it-IT" altLang="en-US"/>
              <a:pPr/>
              <a:t>‹#›</a:t>
            </a:fld>
            <a:endParaRPr lang="it-IT" altLang="en-US"/>
          </a:p>
        </p:txBody>
      </p:sp>
    </p:spTree>
    <p:extLst>
      <p:ext uri="{BB962C8B-B14F-4D97-AF65-F5344CB8AC3E}">
        <p14:creationId xmlns:p14="http://schemas.microsoft.com/office/powerpoint/2010/main" val="33999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it-IT" altLang="en-US"/>
          </a:p>
        </p:txBody>
      </p:sp>
      <p:sp>
        <p:nvSpPr>
          <p:cNvPr id="4" name="Footer Placeholder 3"/>
          <p:cNvSpPr>
            <a:spLocks noGrp="1"/>
          </p:cNvSpPr>
          <p:nvPr>
            <p:ph type="ftr" sz="quarter" idx="11"/>
          </p:nvPr>
        </p:nvSpPr>
        <p:spPr/>
        <p:txBody>
          <a:bodyPr/>
          <a:lstStyle>
            <a:lvl1pPr>
              <a:defRPr/>
            </a:lvl1pPr>
          </a:lstStyle>
          <a:p>
            <a:endParaRPr lang="it-IT" altLang="en-US"/>
          </a:p>
        </p:txBody>
      </p:sp>
      <p:sp>
        <p:nvSpPr>
          <p:cNvPr id="5" name="Slide Number Placeholder 4"/>
          <p:cNvSpPr>
            <a:spLocks noGrp="1"/>
          </p:cNvSpPr>
          <p:nvPr>
            <p:ph type="sldNum" sz="quarter" idx="12"/>
          </p:nvPr>
        </p:nvSpPr>
        <p:spPr/>
        <p:txBody>
          <a:bodyPr/>
          <a:lstStyle>
            <a:lvl1pPr>
              <a:defRPr/>
            </a:lvl1pPr>
          </a:lstStyle>
          <a:p>
            <a:fld id="{753C8F49-E592-4194-B4C1-08FFF25D5FDB}" type="slidenum">
              <a:rPr lang="it-IT" altLang="en-US"/>
              <a:pPr/>
              <a:t>‹#›</a:t>
            </a:fld>
            <a:endParaRPr lang="it-IT" altLang="en-US"/>
          </a:p>
        </p:txBody>
      </p:sp>
    </p:spTree>
    <p:extLst>
      <p:ext uri="{BB962C8B-B14F-4D97-AF65-F5344CB8AC3E}">
        <p14:creationId xmlns:p14="http://schemas.microsoft.com/office/powerpoint/2010/main" val="317727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t-IT" altLang="en-US"/>
          </a:p>
        </p:txBody>
      </p:sp>
      <p:sp>
        <p:nvSpPr>
          <p:cNvPr id="3" name="Footer Placeholder 2"/>
          <p:cNvSpPr>
            <a:spLocks noGrp="1"/>
          </p:cNvSpPr>
          <p:nvPr>
            <p:ph type="ftr" sz="quarter" idx="11"/>
          </p:nvPr>
        </p:nvSpPr>
        <p:spPr/>
        <p:txBody>
          <a:bodyPr/>
          <a:lstStyle>
            <a:lvl1pPr>
              <a:defRPr/>
            </a:lvl1pPr>
          </a:lstStyle>
          <a:p>
            <a:endParaRPr lang="it-IT" altLang="en-US"/>
          </a:p>
        </p:txBody>
      </p:sp>
      <p:sp>
        <p:nvSpPr>
          <p:cNvPr id="4" name="Slide Number Placeholder 3"/>
          <p:cNvSpPr>
            <a:spLocks noGrp="1"/>
          </p:cNvSpPr>
          <p:nvPr>
            <p:ph type="sldNum" sz="quarter" idx="12"/>
          </p:nvPr>
        </p:nvSpPr>
        <p:spPr/>
        <p:txBody>
          <a:bodyPr/>
          <a:lstStyle>
            <a:lvl1pPr>
              <a:defRPr/>
            </a:lvl1pPr>
          </a:lstStyle>
          <a:p>
            <a:fld id="{3584F807-E88E-40B2-A0AD-DA9E122124D4}" type="slidenum">
              <a:rPr lang="it-IT" altLang="en-US"/>
              <a:pPr/>
              <a:t>‹#›</a:t>
            </a:fld>
            <a:endParaRPr lang="it-IT" altLang="en-US"/>
          </a:p>
        </p:txBody>
      </p:sp>
    </p:spTree>
    <p:extLst>
      <p:ext uri="{BB962C8B-B14F-4D97-AF65-F5344CB8AC3E}">
        <p14:creationId xmlns:p14="http://schemas.microsoft.com/office/powerpoint/2010/main" val="106117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it-IT" altLang="en-US"/>
          </a:p>
        </p:txBody>
      </p:sp>
      <p:sp>
        <p:nvSpPr>
          <p:cNvPr id="6" name="Footer Placeholder 5"/>
          <p:cNvSpPr>
            <a:spLocks noGrp="1"/>
          </p:cNvSpPr>
          <p:nvPr>
            <p:ph type="ftr" sz="quarter" idx="11"/>
          </p:nvPr>
        </p:nvSpPr>
        <p:spPr/>
        <p:txBody>
          <a:bodyPr/>
          <a:lstStyle>
            <a:lvl1pPr>
              <a:defRPr/>
            </a:lvl1pPr>
          </a:lstStyle>
          <a:p>
            <a:endParaRPr lang="it-IT" altLang="en-US"/>
          </a:p>
        </p:txBody>
      </p:sp>
      <p:sp>
        <p:nvSpPr>
          <p:cNvPr id="7" name="Slide Number Placeholder 6"/>
          <p:cNvSpPr>
            <a:spLocks noGrp="1"/>
          </p:cNvSpPr>
          <p:nvPr>
            <p:ph type="sldNum" sz="quarter" idx="12"/>
          </p:nvPr>
        </p:nvSpPr>
        <p:spPr/>
        <p:txBody>
          <a:bodyPr/>
          <a:lstStyle>
            <a:lvl1pPr>
              <a:defRPr/>
            </a:lvl1pPr>
          </a:lstStyle>
          <a:p>
            <a:fld id="{01F8A6AE-4825-46F9-8BE4-8FABF35D0CA1}" type="slidenum">
              <a:rPr lang="it-IT" altLang="en-US"/>
              <a:pPr/>
              <a:t>‹#›</a:t>
            </a:fld>
            <a:endParaRPr lang="it-IT" altLang="en-US"/>
          </a:p>
        </p:txBody>
      </p:sp>
    </p:spTree>
    <p:extLst>
      <p:ext uri="{BB962C8B-B14F-4D97-AF65-F5344CB8AC3E}">
        <p14:creationId xmlns:p14="http://schemas.microsoft.com/office/powerpoint/2010/main" val="162481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it-IT" altLang="en-US"/>
          </a:p>
        </p:txBody>
      </p:sp>
      <p:sp>
        <p:nvSpPr>
          <p:cNvPr id="6" name="Footer Placeholder 5"/>
          <p:cNvSpPr>
            <a:spLocks noGrp="1"/>
          </p:cNvSpPr>
          <p:nvPr>
            <p:ph type="ftr" sz="quarter" idx="11"/>
          </p:nvPr>
        </p:nvSpPr>
        <p:spPr/>
        <p:txBody>
          <a:bodyPr/>
          <a:lstStyle>
            <a:lvl1pPr>
              <a:defRPr/>
            </a:lvl1pPr>
          </a:lstStyle>
          <a:p>
            <a:endParaRPr lang="it-IT" altLang="en-US"/>
          </a:p>
        </p:txBody>
      </p:sp>
      <p:sp>
        <p:nvSpPr>
          <p:cNvPr id="7" name="Slide Number Placeholder 6"/>
          <p:cNvSpPr>
            <a:spLocks noGrp="1"/>
          </p:cNvSpPr>
          <p:nvPr>
            <p:ph type="sldNum" sz="quarter" idx="12"/>
          </p:nvPr>
        </p:nvSpPr>
        <p:spPr/>
        <p:txBody>
          <a:bodyPr/>
          <a:lstStyle>
            <a:lvl1pPr>
              <a:defRPr/>
            </a:lvl1pPr>
          </a:lstStyle>
          <a:p>
            <a:fld id="{7872F750-A9A0-43E2-ACAB-88D9FC63D176}" type="slidenum">
              <a:rPr lang="it-IT" altLang="en-US"/>
              <a:pPr/>
              <a:t>‹#›</a:t>
            </a:fld>
            <a:endParaRPr lang="it-IT" altLang="en-US"/>
          </a:p>
        </p:txBody>
      </p:sp>
    </p:spTree>
    <p:extLst>
      <p:ext uri="{BB962C8B-B14F-4D97-AF65-F5344CB8AC3E}">
        <p14:creationId xmlns:p14="http://schemas.microsoft.com/office/powerpoint/2010/main" val="398810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it-IT" altLang="en-US" smtClean="0"/>
              <a:t>Click to edit Master title style</a:t>
            </a:r>
          </a:p>
        </p:txBody>
      </p:sp>
      <p:sp>
        <p:nvSpPr>
          <p:cNvPr id="522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en-US" smtClean="0"/>
              <a:t>Click to edit Master text styles</a:t>
            </a:r>
          </a:p>
          <a:p>
            <a:pPr lvl="1"/>
            <a:r>
              <a:rPr lang="it-IT" altLang="en-US" smtClean="0"/>
              <a:t>Second level</a:t>
            </a:r>
          </a:p>
          <a:p>
            <a:pPr lvl="2"/>
            <a:r>
              <a:rPr lang="it-IT" altLang="en-US" smtClean="0"/>
              <a:t>Third level</a:t>
            </a:r>
          </a:p>
          <a:p>
            <a:pPr lvl="3"/>
            <a:r>
              <a:rPr lang="it-IT" altLang="en-US" smtClean="0"/>
              <a:t>Fourth level</a:t>
            </a:r>
          </a:p>
          <a:p>
            <a:pPr lvl="4"/>
            <a:r>
              <a:rPr lang="it-IT" altLang="en-US" smtClean="0"/>
              <a:t>Fifth level</a:t>
            </a:r>
          </a:p>
        </p:txBody>
      </p:sp>
      <p:sp>
        <p:nvSpPr>
          <p:cNvPr id="5222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it-IT" altLang="en-US"/>
          </a:p>
        </p:txBody>
      </p:sp>
      <p:sp>
        <p:nvSpPr>
          <p:cNvPr id="5223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it-IT" altLang="en-US"/>
          </a:p>
        </p:txBody>
      </p:sp>
      <p:sp>
        <p:nvSpPr>
          <p:cNvPr id="5223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A32C7FD7-3F4E-4863-A47B-9E44DCC015FC}" type="slidenum">
              <a:rPr lang="it-IT" altLang="en-US"/>
              <a:pPr/>
              <a:t>‹#›</a:t>
            </a:fld>
            <a:endParaRPr lang="it-IT" altLang="en-US"/>
          </a:p>
        </p:txBody>
      </p:sp>
      <p:grpSp>
        <p:nvGrpSpPr>
          <p:cNvPr id="52232" name="Group 8"/>
          <p:cNvGrpSpPr>
            <a:grpSpLocks/>
          </p:cNvGrpSpPr>
          <p:nvPr/>
        </p:nvGrpSpPr>
        <p:grpSpPr bwMode="auto">
          <a:xfrm>
            <a:off x="8153400" y="152400"/>
            <a:ext cx="792163" cy="1295400"/>
            <a:chOff x="5136" y="960"/>
            <a:chExt cx="528" cy="864"/>
          </a:xfrm>
        </p:grpSpPr>
        <p:sp>
          <p:nvSpPr>
            <p:cNvPr id="522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8"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9"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0"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3"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4"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0"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1"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4"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6"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7"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8"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9"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0"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1"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2"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3"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ftr="0" dt="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image" Target="../media/image43.png"/><Relationship Id="rId7" Type="http://schemas.openxmlformats.org/officeDocument/2006/relationships/slide" Target="slide4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2.xml"/><Relationship Id="rId4" Type="http://schemas.openxmlformats.org/officeDocument/2006/relationships/image" Target="../media/image44.png"/><Relationship Id="rId9" Type="http://schemas.openxmlformats.org/officeDocument/2006/relationships/image" Target="../media/image45.png"/></Relationships>
</file>

<file path=ppt/slides/_rels/slide3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image" Target="../media/image67.pn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image" Target="../media/image89.png"/></Relationships>
</file>

<file path=ppt/slides/_rels/slide4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image" Target="../media/image92.png"/><Relationship Id="rId4" Type="http://schemas.openxmlformats.org/officeDocument/2006/relationships/image" Target="../media/image91.png"/></Relationships>
</file>

<file path=ppt/slides/_rels/slide4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image" Target="../media/image95.png"/><Relationship Id="rId4" Type="http://schemas.openxmlformats.org/officeDocument/2006/relationships/image" Target="../media/image94.png"/></Relationships>
</file>

<file path=ppt/slides/_rels/slide47.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4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image" Target="../media/image103.png"/><Relationship Id="rId4" Type="http://schemas.openxmlformats.org/officeDocument/2006/relationships/image" Target="../media/image102.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slide" Target="slide1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5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9.png"/></Relationships>
</file>

<file path=ppt/slides/_rels/slide5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12.png"/></Relationships>
</file>

<file path=ppt/slides/_rels/slide5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5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16.png"/></Relationships>
</file>

<file path=ppt/slides/_rels/slide5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18.png"/></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5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24.png"/></Relationships>
</file>

<file path=ppt/slides/_rels/slide5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29.png"/><Relationship Id="rId4" Type="http://schemas.openxmlformats.org/officeDocument/2006/relationships/image" Target="../media/image128.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p:txBody>
          <a:bodyPr/>
          <a:lstStyle/>
          <a:p>
            <a:fld id="{7057E0E8-5758-412A-9BE0-A9A638627213}" type="slidenum">
              <a:rPr lang="it-IT" altLang="en-US"/>
              <a:pPr/>
              <a:t>1</a:t>
            </a:fld>
            <a:endParaRPr lang="it-IT" altLang="en-US"/>
          </a:p>
        </p:txBody>
      </p:sp>
      <p:sp>
        <p:nvSpPr>
          <p:cNvPr id="2050" name="Rectangle 2"/>
          <p:cNvSpPr>
            <a:spLocks noGrp="1" noChangeArrowheads="1"/>
          </p:cNvSpPr>
          <p:nvPr>
            <p:ph type="ctrTitle"/>
          </p:nvPr>
        </p:nvSpPr>
        <p:spPr/>
        <p:txBody>
          <a:bodyPr/>
          <a:lstStyle/>
          <a:p>
            <a:r>
              <a:rPr lang="it-IT" altLang="en-US" dirty="0" smtClean="0"/>
              <a:t>Sequence and Activity Diagrams</a:t>
            </a:r>
            <a:endParaRPr lang="it-IT" altLang="en-US" dirty="0"/>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9144000" cy="1143000"/>
          </a:xfrm>
        </p:spPr>
        <p:txBody>
          <a:bodyPr/>
          <a:lstStyle/>
          <a:p>
            <a:r>
              <a:rPr lang="en-US" altLang="en-US" sz="3600">
                <a:cs typeface="Times New Roman" panose="02020603050405020304" pitchFamily="18" charset="0"/>
              </a:rPr>
              <a:t>Showing alternate behavior in a sequence diagram</a:t>
            </a:r>
            <a:r>
              <a:rPr lang="en-US" altLang="en-US"/>
              <a:t> </a:t>
            </a:r>
          </a:p>
        </p:txBody>
      </p:sp>
      <p:sp>
        <p:nvSpPr>
          <p:cNvPr id="11269" name="Rectangle 5"/>
          <p:cNvSpPr>
            <a:spLocks noChangeArrowheads="1"/>
          </p:cNvSpPr>
          <p:nvPr/>
        </p:nvSpPr>
        <p:spPr bwMode="auto">
          <a:xfrm>
            <a:off x="1704975" y="161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1268" name="Object 4"/>
          <p:cNvGraphicFramePr>
            <a:graphicFrameLocks noChangeAspect="1"/>
          </p:cNvGraphicFramePr>
          <p:nvPr/>
        </p:nvGraphicFramePr>
        <p:xfrm>
          <a:off x="0" y="1447800"/>
          <a:ext cx="9144000" cy="5786438"/>
        </p:xfrm>
        <a:graphic>
          <a:graphicData uri="http://schemas.openxmlformats.org/presentationml/2006/ole">
            <mc:AlternateContent xmlns:mc="http://schemas.openxmlformats.org/markup-compatibility/2006">
              <mc:Choice xmlns:v="urn:schemas-microsoft-com:vml" Requires="v">
                <p:oleObj spid="_x0000_s197638" r:id="rId3" imgW="6376416" imgH="4030980" progId="Visio.Drawing.6">
                  <p:embed/>
                </p:oleObj>
              </mc:Choice>
              <mc:Fallback>
                <p:oleObj r:id="rId3" imgW="6376416" imgH="4030980" progId="Visio.Drawing.6">
                  <p:embed/>
                  <p:pic>
                    <p:nvPicPr>
                      <p:cNvPr id="112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9144000" cy="578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940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772400" cy="1143000"/>
          </a:xfrm>
        </p:spPr>
        <p:txBody>
          <a:bodyPr/>
          <a:lstStyle/>
          <a:p>
            <a:r>
              <a:rPr lang="en-US" altLang="en-US">
                <a:cs typeface="Times New Roman" panose="02020603050405020304" pitchFamily="18" charset="0"/>
              </a:rPr>
              <a:t>Showing Extension Point</a:t>
            </a:r>
            <a:r>
              <a:rPr lang="en-US" altLang="en-US"/>
              <a:t> </a:t>
            </a:r>
          </a:p>
        </p:txBody>
      </p:sp>
      <p:sp>
        <p:nvSpPr>
          <p:cNvPr id="13317" name="Rectangle 5"/>
          <p:cNvSpPr>
            <a:spLocks noChangeArrowheads="1"/>
          </p:cNvSpPr>
          <p:nvPr/>
        </p:nvSpPr>
        <p:spPr bwMode="auto">
          <a:xfrm>
            <a:off x="2005013"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3316" name="Object 4"/>
          <p:cNvGraphicFramePr>
            <a:graphicFrameLocks noChangeAspect="1"/>
          </p:cNvGraphicFramePr>
          <p:nvPr/>
        </p:nvGraphicFramePr>
        <p:xfrm>
          <a:off x="0" y="1600200"/>
          <a:ext cx="9144000" cy="5434013"/>
        </p:xfrm>
        <a:graphic>
          <a:graphicData uri="http://schemas.openxmlformats.org/presentationml/2006/ole">
            <mc:AlternateContent xmlns:mc="http://schemas.openxmlformats.org/markup-compatibility/2006">
              <mc:Choice xmlns:v="urn:schemas-microsoft-com:vml" Requires="v">
                <p:oleObj spid="_x0000_s198662" r:id="rId3" imgW="5710428" imgH="3540252" progId="Visio.Drawing.6">
                  <p:embed/>
                </p:oleObj>
              </mc:Choice>
              <mc:Fallback>
                <p:oleObj r:id="rId3" imgW="5710428" imgH="3540252" progId="Visio.Drawing.6">
                  <p:embed/>
                  <p:pic>
                    <p:nvPicPr>
                      <p:cNvPr id="133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543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896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US" altLang="en-US"/>
              <a:t>Specifying Timing </a:t>
            </a:r>
            <a:r>
              <a:rPr lang="en-US" altLang="en-US">
                <a:cs typeface="Times New Roman" panose="02020603050405020304" pitchFamily="18" charset="0"/>
              </a:rPr>
              <a:t>Requirements</a:t>
            </a:r>
            <a:r>
              <a:rPr lang="en-US" altLang="en-US"/>
              <a:t> </a:t>
            </a:r>
          </a:p>
        </p:txBody>
      </p:sp>
      <p:sp>
        <p:nvSpPr>
          <p:cNvPr id="14341" name="Rectangle 5"/>
          <p:cNvSpPr>
            <a:spLocks noChangeArrowheads="1"/>
          </p:cNvSpPr>
          <p:nvPr/>
        </p:nvSpPr>
        <p:spPr bwMode="auto">
          <a:xfrm>
            <a:off x="1985963" y="1766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4340" name="Object 4"/>
          <p:cNvGraphicFramePr>
            <a:graphicFrameLocks noChangeAspect="1"/>
          </p:cNvGraphicFramePr>
          <p:nvPr/>
        </p:nvGraphicFramePr>
        <p:xfrm>
          <a:off x="152400" y="1447800"/>
          <a:ext cx="9144000" cy="5410200"/>
        </p:xfrm>
        <a:graphic>
          <a:graphicData uri="http://schemas.openxmlformats.org/presentationml/2006/ole">
            <mc:AlternateContent xmlns:mc="http://schemas.openxmlformats.org/markup-compatibility/2006">
              <mc:Choice xmlns:v="urn:schemas-microsoft-com:vml" Requires="v">
                <p:oleObj spid="_x0000_s199686" r:id="rId3" imgW="5170932" imgH="3323844" progId="Visio.Drawing.6">
                  <p:embed/>
                </p:oleObj>
              </mc:Choice>
              <mc:Fallback>
                <p:oleObj r:id="rId3" imgW="5170932" imgH="3323844" progId="Visio.Drawing.6">
                  <p:embed/>
                  <p:pic>
                    <p:nvPicPr>
                      <p:cNvPr id="143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914400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1722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z="3200" b="1" dirty="0"/>
              <a:t>Requirements Elicitation Process</a:t>
            </a:r>
            <a:br>
              <a:rPr lang="en-US" altLang="en-US" sz="3200" b="1" dirty="0"/>
            </a:br>
            <a:r>
              <a:rPr lang="en-US" altLang="en-US" sz="3200" b="1" dirty="0"/>
              <a:t>Step 4. Refining Use Cases using</a:t>
            </a:r>
            <a:br>
              <a:rPr lang="en-US" altLang="en-US" sz="3200" b="1" dirty="0"/>
            </a:br>
            <a:r>
              <a:rPr lang="en-US" altLang="en-US" sz="3200" dirty="0"/>
              <a:t>System Sequence Diagrams</a:t>
            </a:r>
          </a:p>
        </p:txBody>
      </p:sp>
      <p:sp>
        <p:nvSpPr>
          <p:cNvPr id="43011" name="Rectangle 3"/>
          <p:cNvSpPr>
            <a:spLocks noGrp="1" noChangeArrowheads="1"/>
          </p:cNvSpPr>
          <p:nvPr>
            <p:ph type="body" idx="1"/>
          </p:nvPr>
        </p:nvSpPr>
        <p:spPr>
          <a:xfrm>
            <a:off x="685800" y="2362200"/>
            <a:ext cx="8229600" cy="4114800"/>
          </a:xfrm>
        </p:spPr>
        <p:txBody>
          <a:bodyPr/>
          <a:lstStyle/>
          <a:p>
            <a:pPr>
              <a:lnSpc>
                <a:spcPct val="90000"/>
              </a:lnSpc>
            </a:pPr>
            <a:r>
              <a:rPr lang="en-US" altLang="en-US" sz="2500"/>
              <a:t>System sequence diagrams establish the dynamic behavior in terms of key scenarios of the system for each use case</a:t>
            </a:r>
          </a:p>
          <a:p>
            <a:pPr>
              <a:lnSpc>
                <a:spcPct val="90000"/>
              </a:lnSpc>
            </a:pPr>
            <a:r>
              <a:rPr lang="en-US" altLang="en-US" sz="2500"/>
              <a:t>The system sequence diagram models a scenario of the system interactions with the environment for a given use case</a:t>
            </a:r>
          </a:p>
          <a:p>
            <a:pPr>
              <a:lnSpc>
                <a:spcPct val="90000"/>
              </a:lnSpc>
            </a:pPr>
            <a:r>
              <a:rPr lang="en-US" altLang="en-US" sz="2500"/>
              <a:t>Input/output events are clearly identified in each sequence diagram,</a:t>
            </a:r>
          </a:p>
          <a:p>
            <a:pPr>
              <a:lnSpc>
                <a:spcPct val="90000"/>
              </a:lnSpc>
            </a:pPr>
            <a:r>
              <a:rPr lang="en-US" altLang="en-US" sz="2500"/>
              <a:t>The State of the system before and after each event are also depicted</a:t>
            </a:r>
          </a:p>
          <a:p>
            <a:pPr>
              <a:lnSpc>
                <a:spcPct val="90000"/>
              </a:lnSpc>
            </a:pPr>
            <a:r>
              <a:rPr lang="en-US" altLang="en-US" sz="2500"/>
              <a:t> Different diagrams model scenarios with the normal flow of events and the abnormal flow of events</a:t>
            </a:r>
          </a:p>
        </p:txBody>
      </p:sp>
    </p:spTree>
    <p:extLst>
      <p:ext uri="{BB962C8B-B14F-4D97-AF65-F5344CB8AC3E}">
        <p14:creationId xmlns:p14="http://schemas.microsoft.com/office/powerpoint/2010/main" val="118086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95300" y="457200"/>
            <a:ext cx="7543800" cy="1295400"/>
          </a:xfrm>
        </p:spPr>
        <p:txBody>
          <a:bodyPr/>
          <a:lstStyle/>
          <a:p>
            <a:r>
              <a:rPr lang="en-US" altLang="en-US" sz="3600" dirty="0"/>
              <a:t>Sequence Diagrams and Use Cases</a:t>
            </a:r>
            <a:br>
              <a:rPr lang="en-US" altLang="en-US" sz="3600" dirty="0"/>
            </a:br>
            <a:r>
              <a:rPr lang="en-US" altLang="en-US" sz="3600" dirty="0"/>
              <a:t>System Sequence Diagram</a:t>
            </a:r>
          </a:p>
        </p:txBody>
      </p:sp>
      <p:sp>
        <p:nvSpPr>
          <p:cNvPr id="44035" name="Rectangle 3"/>
          <p:cNvSpPr>
            <a:spLocks noChangeArrowheads="1"/>
          </p:cNvSpPr>
          <p:nvPr/>
        </p:nvSpPr>
        <p:spPr bwMode="auto">
          <a:xfrm>
            <a:off x="2286000" y="6172200"/>
            <a:ext cx="672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b="1" i="1"/>
              <a:t>The sequence diagram of use case UC1 for system S</a:t>
            </a: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28575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7" name="Object 5"/>
          <p:cNvGraphicFramePr>
            <a:graphicFrameLocks noChangeAspect="1"/>
          </p:cNvGraphicFramePr>
          <p:nvPr/>
        </p:nvGraphicFramePr>
        <p:xfrm>
          <a:off x="4267200" y="1600200"/>
          <a:ext cx="4572000" cy="4419600"/>
        </p:xfrm>
        <a:graphic>
          <a:graphicData uri="http://schemas.openxmlformats.org/presentationml/2006/ole">
            <mc:AlternateContent xmlns:mc="http://schemas.openxmlformats.org/markup-compatibility/2006">
              <mc:Choice xmlns:v="urn:schemas-microsoft-com:vml" Requires="v">
                <p:oleObj spid="_x0000_s200710" name="SmartDraw" r:id="rId4" imgW="3629880" imgH="3384720" progId="SmartDraw.2">
                  <p:embed/>
                </p:oleObj>
              </mc:Choice>
              <mc:Fallback>
                <p:oleObj name="SmartDraw" r:id="rId4" imgW="3629880" imgH="3384720" progId="SmartDraw.2">
                  <p:embed/>
                  <p:pic>
                    <p:nvPicPr>
                      <p:cNvPr id="4403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600200"/>
                        <a:ext cx="4572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8" name="Rectangle 6"/>
          <p:cNvSpPr>
            <a:spLocks noChangeArrowheads="1"/>
          </p:cNvSpPr>
          <p:nvPr/>
        </p:nvSpPr>
        <p:spPr bwMode="auto">
          <a:xfrm>
            <a:off x="609600" y="4800600"/>
            <a:ext cx="2917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t>The use case diagram</a:t>
            </a:r>
          </a:p>
          <a:p>
            <a:r>
              <a:rPr lang="en-US" altLang="en-US" b="1" i="1"/>
              <a:t>Of system S</a:t>
            </a:r>
          </a:p>
        </p:txBody>
      </p:sp>
    </p:spTree>
    <p:extLst>
      <p:ext uri="{BB962C8B-B14F-4D97-AF65-F5344CB8AC3E}">
        <p14:creationId xmlns:p14="http://schemas.microsoft.com/office/powerpoint/2010/main" val="60438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4000"/>
              <a:t>Example: Use Case Diagram of the Vending Machine</a:t>
            </a:r>
          </a:p>
        </p:txBody>
      </p:sp>
      <p:sp>
        <p:nvSpPr>
          <p:cNvPr id="45059" name="Rectangle 3"/>
          <p:cNvSpPr>
            <a:spLocks noChangeArrowheads="1"/>
          </p:cNvSpPr>
          <p:nvPr/>
        </p:nvSpPr>
        <p:spPr bwMode="auto">
          <a:xfrm>
            <a:off x="0"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5060" name="Rectangle 4"/>
          <p:cNvSpPr>
            <a:spLocks noChangeArrowheads="1"/>
          </p:cNvSpPr>
          <p:nvPr/>
        </p:nvSpPr>
        <p:spPr bwMode="auto">
          <a:xfrm>
            <a:off x="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5061" name="Object 5"/>
          <p:cNvGraphicFramePr>
            <a:graphicFrameLocks noChangeAspect="1"/>
          </p:cNvGraphicFramePr>
          <p:nvPr/>
        </p:nvGraphicFramePr>
        <p:xfrm>
          <a:off x="990600" y="1905000"/>
          <a:ext cx="7543800" cy="4648200"/>
        </p:xfrm>
        <a:graphic>
          <a:graphicData uri="http://schemas.openxmlformats.org/presentationml/2006/ole">
            <mc:AlternateContent xmlns:mc="http://schemas.openxmlformats.org/markup-compatibility/2006">
              <mc:Choice xmlns:v="urn:schemas-microsoft-com:vml" Requires="v">
                <p:oleObj spid="_x0000_s201734" r:id="rId3" imgW="3587496" imgH="5184648" progId="SmartDraw.2">
                  <p:embed/>
                </p:oleObj>
              </mc:Choice>
              <mc:Fallback>
                <p:oleObj r:id="rId3" imgW="3587496" imgH="5184648" progId="SmartDraw.2">
                  <p:embed/>
                  <p:pic>
                    <p:nvPicPr>
                      <p:cNvPr id="450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7543800"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765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457200"/>
            <a:ext cx="7772400" cy="1143000"/>
          </a:xfrm>
        </p:spPr>
        <p:txBody>
          <a:bodyPr/>
          <a:lstStyle/>
          <a:p>
            <a:r>
              <a:rPr lang="en-US" altLang="en-US" sz="3200" b="1" dirty="0"/>
              <a:t>Requirements Elicitation Process</a:t>
            </a:r>
            <a:r>
              <a:rPr lang="en-US" altLang="en-US" sz="4000" b="1" dirty="0"/>
              <a:t/>
            </a:r>
            <a:br>
              <a:rPr lang="en-US" altLang="en-US" sz="4000" b="1" dirty="0"/>
            </a:br>
            <a:r>
              <a:rPr lang="en-US" altLang="en-US" sz="3200" b="1" dirty="0"/>
              <a:t>Step 6. Identify Initial Analysis Objects</a:t>
            </a:r>
            <a:r>
              <a:rPr lang="en-US" altLang="en-US" sz="3200" dirty="0"/>
              <a:t>- The Initial Object-Model</a:t>
            </a:r>
          </a:p>
        </p:txBody>
      </p:sp>
      <p:sp>
        <p:nvSpPr>
          <p:cNvPr id="46083" name="Rectangle 3"/>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6084" name="Object 4"/>
          <p:cNvGraphicFramePr>
            <a:graphicFrameLocks noChangeAspect="1"/>
          </p:cNvGraphicFramePr>
          <p:nvPr/>
        </p:nvGraphicFramePr>
        <p:xfrm>
          <a:off x="914400" y="2362200"/>
          <a:ext cx="6553200" cy="2895600"/>
        </p:xfrm>
        <a:graphic>
          <a:graphicData uri="http://schemas.openxmlformats.org/presentationml/2006/ole">
            <mc:AlternateContent xmlns:mc="http://schemas.openxmlformats.org/markup-compatibility/2006">
              <mc:Choice xmlns:v="urn:schemas-microsoft-com:vml" Requires="v">
                <p:oleObj spid="_x0000_s202758" r:id="rId3" imgW="5175504" imgH="2895600" progId="SmartDraw.2">
                  <p:embed/>
                </p:oleObj>
              </mc:Choice>
              <mc:Fallback>
                <p:oleObj r:id="rId3" imgW="5175504" imgH="2895600" progId="SmartDraw.2">
                  <p:embed/>
                  <p:pic>
                    <p:nvPicPr>
                      <p:cNvPr id="460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62200"/>
                        <a:ext cx="65532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5" name="Rectangle 5"/>
          <p:cNvSpPr>
            <a:spLocks noChangeArrowheads="1"/>
          </p:cNvSpPr>
          <p:nvPr/>
        </p:nvSpPr>
        <p:spPr bwMode="auto">
          <a:xfrm>
            <a:off x="685800" y="56388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Designate the Actor objects with the &lt;&lt;actor&gt;&gt; stereotype </a:t>
            </a:r>
          </a:p>
          <a:p>
            <a:r>
              <a:rPr lang="en-US" altLang="en-US"/>
              <a:t>above the object label </a:t>
            </a:r>
          </a:p>
        </p:txBody>
      </p:sp>
      <p:sp>
        <p:nvSpPr>
          <p:cNvPr id="46086" name="Text Box 6"/>
          <p:cNvSpPr txBox="1">
            <a:spLocks noChangeArrowheads="1"/>
          </p:cNvSpPr>
          <p:nvPr/>
        </p:nvSpPr>
        <p:spPr bwMode="auto">
          <a:xfrm>
            <a:off x="1143000" y="2362200"/>
            <a:ext cx="8334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&lt;&lt;actor&gt;&gt;</a:t>
            </a:r>
          </a:p>
        </p:txBody>
      </p:sp>
      <p:sp>
        <p:nvSpPr>
          <p:cNvPr id="46087" name="Text Box 7"/>
          <p:cNvSpPr txBox="1">
            <a:spLocks noChangeArrowheads="1"/>
          </p:cNvSpPr>
          <p:nvPr/>
        </p:nvSpPr>
        <p:spPr bwMode="auto">
          <a:xfrm>
            <a:off x="914400" y="3124200"/>
            <a:ext cx="8334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t>&lt;&lt;actor&gt;&gt;</a:t>
            </a:r>
          </a:p>
        </p:txBody>
      </p:sp>
      <p:sp>
        <p:nvSpPr>
          <p:cNvPr id="46088" name="Text Box 8"/>
          <p:cNvSpPr txBox="1">
            <a:spLocks noChangeArrowheads="1"/>
          </p:cNvSpPr>
          <p:nvPr/>
        </p:nvSpPr>
        <p:spPr bwMode="auto">
          <a:xfrm>
            <a:off x="1143000" y="4038600"/>
            <a:ext cx="8334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&lt;&lt;actor&gt;&gt;</a:t>
            </a:r>
          </a:p>
        </p:txBody>
      </p:sp>
      <p:sp>
        <p:nvSpPr>
          <p:cNvPr id="46089" name="Text Box 9"/>
          <p:cNvSpPr txBox="1">
            <a:spLocks noChangeArrowheads="1"/>
          </p:cNvSpPr>
          <p:nvPr/>
        </p:nvSpPr>
        <p:spPr bwMode="auto">
          <a:xfrm>
            <a:off x="6400800" y="3124200"/>
            <a:ext cx="8334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&lt;&lt;actor&gt;&gt;</a:t>
            </a:r>
          </a:p>
        </p:txBody>
      </p:sp>
      <p:sp>
        <p:nvSpPr>
          <p:cNvPr id="46090" name="Text Box 10"/>
          <p:cNvSpPr txBox="1">
            <a:spLocks noChangeArrowheads="1"/>
          </p:cNvSpPr>
          <p:nvPr/>
        </p:nvSpPr>
        <p:spPr bwMode="auto">
          <a:xfrm>
            <a:off x="6400800" y="2286000"/>
            <a:ext cx="8334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&lt;&lt;actor&gt;&gt;</a:t>
            </a:r>
          </a:p>
        </p:txBody>
      </p:sp>
      <p:sp>
        <p:nvSpPr>
          <p:cNvPr id="46091" name="Text Box 11"/>
          <p:cNvSpPr txBox="1">
            <a:spLocks noChangeArrowheads="1"/>
          </p:cNvSpPr>
          <p:nvPr/>
        </p:nvSpPr>
        <p:spPr bwMode="auto">
          <a:xfrm>
            <a:off x="6858000" y="4038600"/>
            <a:ext cx="8334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&lt;&lt;actor&gt;&gt;</a:t>
            </a:r>
          </a:p>
        </p:txBody>
      </p:sp>
    </p:spTree>
    <p:extLst>
      <p:ext uri="{BB962C8B-B14F-4D97-AF65-F5344CB8AC3E}">
        <p14:creationId xmlns:p14="http://schemas.microsoft.com/office/powerpoint/2010/main" val="2348073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381000"/>
            <a:ext cx="7772400" cy="1143000"/>
          </a:xfrm>
        </p:spPr>
        <p:txBody>
          <a:bodyPr/>
          <a:lstStyle/>
          <a:p>
            <a:r>
              <a:rPr lang="en-US" altLang="en-US" sz="4000"/>
              <a:t>System Sequence Diagram</a:t>
            </a:r>
            <a:br>
              <a:rPr lang="en-US" altLang="en-US" sz="4000"/>
            </a:br>
            <a:r>
              <a:rPr lang="en-US" altLang="en-US" sz="4000"/>
              <a:t>for Deposit Money Use Case</a:t>
            </a:r>
          </a:p>
        </p:txBody>
      </p:sp>
      <p:sp>
        <p:nvSpPr>
          <p:cNvPr id="47107" name="Rectangle 3"/>
          <p:cNvSpPr>
            <a:spLocks noChangeArrowheads="1"/>
          </p:cNvSpPr>
          <p:nvPr/>
        </p:nvSpPr>
        <p:spPr bwMode="auto">
          <a:xfrm>
            <a:off x="0"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7108" name="Object 4"/>
          <p:cNvGraphicFramePr>
            <a:graphicFrameLocks noChangeAspect="1"/>
          </p:cNvGraphicFramePr>
          <p:nvPr/>
        </p:nvGraphicFramePr>
        <p:xfrm>
          <a:off x="228600" y="1447800"/>
          <a:ext cx="8610600" cy="5181600"/>
        </p:xfrm>
        <a:graphic>
          <a:graphicData uri="http://schemas.openxmlformats.org/presentationml/2006/ole">
            <mc:AlternateContent xmlns:mc="http://schemas.openxmlformats.org/markup-compatibility/2006">
              <mc:Choice xmlns:v="urn:schemas-microsoft-com:vml" Requires="v">
                <p:oleObj spid="_x0000_s203782" r:id="rId3" imgW="6656832" imgH="5161788" progId="SmartDraw.2">
                  <p:embed/>
                </p:oleObj>
              </mc:Choice>
              <mc:Fallback>
                <p:oleObj r:id="rId3" imgW="6656832" imgH="5161788" progId="SmartDraw.2">
                  <p:embed/>
                  <p:pic>
                    <p:nvPicPr>
                      <p:cNvPr id="471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8610600"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3305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381000"/>
            <a:ext cx="7772400" cy="1143000"/>
          </a:xfrm>
        </p:spPr>
        <p:txBody>
          <a:bodyPr/>
          <a:lstStyle/>
          <a:p>
            <a:r>
              <a:rPr lang="en-US" altLang="en-US" sz="4000"/>
              <a:t>System Sequence Diagram</a:t>
            </a:r>
            <a:br>
              <a:rPr lang="en-US" altLang="en-US" sz="4000"/>
            </a:br>
            <a:r>
              <a:rPr lang="en-US" altLang="en-US" sz="4000"/>
              <a:t>for Make Selection Use Case</a:t>
            </a:r>
          </a:p>
        </p:txBody>
      </p:sp>
      <p:sp>
        <p:nvSpPr>
          <p:cNvPr id="48131" name="Rectangle 3"/>
          <p:cNvSpPr>
            <a:spLocks noChangeArrowheads="1"/>
          </p:cNvSpPr>
          <p:nvPr/>
        </p:nvSpPr>
        <p:spPr bwMode="auto">
          <a:xfrm>
            <a:off x="0" y="1519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8132" name="Object 4"/>
          <p:cNvGraphicFramePr>
            <a:graphicFrameLocks noChangeAspect="1"/>
          </p:cNvGraphicFramePr>
          <p:nvPr/>
        </p:nvGraphicFramePr>
        <p:xfrm>
          <a:off x="914400" y="1524000"/>
          <a:ext cx="8001000" cy="4733925"/>
        </p:xfrm>
        <a:graphic>
          <a:graphicData uri="http://schemas.openxmlformats.org/presentationml/2006/ole">
            <mc:AlternateContent xmlns:mc="http://schemas.openxmlformats.org/markup-compatibility/2006">
              <mc:Choice xmlns:v="urn:schemas-microsoft-com:vml" Requires="v">
                <p:oleObj spid="_x0000_s204806" r:id="rId3" imgW="9078468" imgH="6318504" progId="SmartDraw.2">
                  <p:embed/>
                </p:oleObj>
              </mc:Choice>
              <mc:Fallback>
                <p:oleObj r:id="rId3" imgW="9078468" imgH="6318504" progId="SmartDraw.2">
                  <p:embed/>
                  <p:pic>
                    <p:nvPicPr>
                      <p:cNvPr id="481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24000"/>
                        <a:ext cx="8001000"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995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z="4000"/>
              <a:t>System Sequence Diagram</a:t>
            </a:r>
            <a:br>
              <a:rPr lang="en-US" altLang="en-US" sz="4000"/>
            </a:br>
            <a:r>
              <a:rPr lang="en-US" altLang="en-US" sz="4000"/>
              <a:t>for Cancellation Use Case</a:t>
            </a:r>
          </a:p>
        </p:txBody>
      </p:sp>
      <p:sp>
        <p:nvSpPr>
          <p:cNvPr id="49155" name="Rectangle 3"/>
          <p:cNvSpPr>
            <a:spLocks noChangeArrowheads="1"/>
          </p:cNvSpPr>
          <p:nvPr/>
        </p:nvSpPr>
        <p:spPr bwMode="auto">
          <a:xfrm>
            <a:off x="0" y="201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9156" name="Object 4"/>
          <p:cNvGraphicFramePr>
            <a:graphicFrameLocks noChangeAspect="1"/>
          </p:cNvGraphicFramePr>
          <p:nvPr/>
        </p:nvGraphicFramePr>
        <p:xfrm>
          <a:off x="762000" y="1752600"/>
          <a:ext cx="8143875" cy="4505325"/>
        </p:xfrm>
        <a:graphic>
          <a:graphicData uri="http://schemas.openxmlformats.org/presentationml/2006/ole">
            <mc:AlternateContent xmlns:mc="http://schemas.openxmlformats.org/markup-compatibility/2006">
              <mc:Choice xmlns:v="urn:schemas-microsoft-com:vml" Requires="v">
                <p:oleObj spid="_x0000_s205830" r:id="rId3" imgW="6524244" imgH="3366516" progId="SmartDraw.2">
                  <p:embed/>
                </p:oleObj>
              </mc:Choice>
              <mc:Fallback>
                <p:oleObj r:id="rId3" imgW="6524244" imgH="3366516" progId="SmartDraw.2">
                  <p:embed/>
                  <p:pic>
                    <p:nvPicPr>
                      <p:cNvPr id="491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8143875" cy="450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058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z="4000"/>
              <a:t>Importance of Sequence Diagrams</a:t>
            </a:r>
          </a:p>
        </p:txBody>
      </p:sp>
      <p:sp>
        <p:nvSpPr>
          <p:cNvPr id="3075" name="Rectangle 3"/>
          <p:cNvSpPr>
            <a:spLocks noGrp="1" noChangeArrowheads="1"/>
          </p:cNvSpPr>
          <p:nvPr>
            <p:ph type="body" idx="1"/>
          </p:nvPr>
        </p:nvSpPr>
        <p:spPr/>
        <p:txBody>
          <a:bodyPr/>
          <a:lstStyle/>
          <a:p>
            <a:r>
              <a:rPr lang="en-US" altLang="en-US"/>
              <a:t>Depict object interactions in a given scenario identified for a given Use Case</a:t>
            </a:r>
          </a:p>
          <a:p>
            <a:r>
              <a:rPr lang="en-US" altLang="en-US"/>
              <a:t>Specify the messages passed between objects using horizontal arrows including messages to/from  external actors</a:t>
            </a:r>
          </a:p>
          <a:p>
            <a:r>
              <a:rPr lang="en-US" altLang="en-US"/>
              <a:t>Time increases from Top to bottom</a:t>
            </a:r>
          </a:p>
        </p:txBody>
      </p:sp>
    </p:spTree>
    <p:extLst>
      <p:ext uri="{BB962C8B-B14F-4D97-AF65-F5344CB8AC3E}">
        <p14:creationId xmlns:p14="http://schemas.microsoft.com/office/powerpoint/2010/main" val="2366084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z="3600" dirty="0"/>
              <a:t>System Sequence Diagram</a:t>
            </a:r>
            <a:br>
              <a:rPr lang="en-US" altLang="en-US" sz="3600" dirty="0"/>
            </a:br>
            <a:r>
              <a:rPr lang="en-US" altLang="en-US" sz="3600" dirty="0"/>
              <a:t>for Update Database Use Case</a:t>
            </a:r>
          </a:p>
        </p:txBody>
      </p:sp>
      <p:sp>
        <p:nvSpPr>
          <p:cNvPr id="50179" name="Rectangle 3"/>
          <p:cNvSpPr>
            <a:spLocks noChangeArrowheads="1"/>
          </p:cNvSpPr>
          <p:nvPr/>
        </p:nvSpPr>
        <p:spPr bwMode="auto">
          <a:xfrm>
            <a:off x="0" y="1419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0180" name="Object 4"/>
          <p:cNvGraphicFramePr>
            <a:graphicFrameLocks noChangeAspect="1"/>
          </p:cNvGraphicFramePr>
          <p:nvPr/>
        </p:nvGraphicFramePr>
        <p:xfrm>
          <a:off x="762000" y="1787525"/>
          <a:ext cx="7915275" cy="4746625"/>
        </p:xfrm>
        <a:graphic>
          <a:graphicData uri="http://schemas.openxmlformats.org/presentationml/2006/ole">
            <mc:AlternateContent xmlns:mc="http://schemas.openxmlformats.org/markup-compatibility/2006">
              <mc:Choice xmlns:v="urn:schemas-microsoft-com:vml" Requires="v">
                <p:oleObj spid="_x0000_s206854" r:id="rId3" imgW="7336536" imgH="5379720" progId="SmartDraw.2">
                  <p:embed/>
                </p:oleObj>
              </mc:Choice>
              <mc:Fallback>
                <p:oleObj r:id="rId3" imgW="7336536" imgH="5379720" progId="SmartDraw.2">
                  <p:embed/>
                  <p:pic>
                    <p:nvPicPr>
                      <p:cNvPr id="501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87525"/>
                        <a:ext cx="7915275" cy="474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9200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Sequenc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2677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5"/>
          <p:cNvSpPr>
            <a:spLocks noChangeArrowheads="1"/>
          </p:cNvSpPr>
          <p:nvPr/>
        </p:nvSpPr>
        <p:spPr bwMode="auto">
          <a:xfrm>
            <a:off x="1600200" y="22860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chemeClr val="tx2"/>
                </a:solidFill>
              </a:rPr>
              <a:t>Other Examples of Sequence Diagrams</a:t>
            </a:r>
          </a:p>
        </p:txBody>
      </p:sp>
    </p:spTree>
    <p:extLst>
      <p:ext uri="{BB962C8B-B14F-4D97-AF65-F5344CB8AC3E}">
        <p14:creationId xmlns:p14="http://schemas.microsoft.com/office/powerpoint/2010/main" val="2411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4000"/>
              <a:t>A Simple Example of Using UML2</a:t>
            </a:r>
          </a:p>
        </p:txBody>
      </p:sp>
      <p:sp>
        <p:nvSpPr>
          <p:cNvPr id="39939" name="Rectangle 3"/>
          <p:cNvSpPr>
            <a:spLocks noGrp="1" noChangeArrowheads="1"/>
          </p:cNvSpPr>
          <p:nvPr>
            <p:ph type="body" idx="1"/>
          </p:nvPr>
        </p:nvSpPr>
        <p:spPr/>
        <p:txBody>
          <a:bodyPr/>
          <a:lstStyle/>
          <a:p>
            <a:r>
              <a:rPr lang="en-US" altLang="en-US"/>
              <a:t>EXAMPLE: SATELLITE CONTROL SYSTEM</a:t>
            </a:r>
          </a:p>
          <a:p>
            <a:pPr>
              <a:buFontTx/>
              <a:buNone/>
            </a:pPr>
            <a:endParaRPr lang="en-US" altLang="en-US"/>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3400"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9527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z="4000"/>
              <a:t>A Simple Example Using UML2</a:t>
            </a:r>
          </a:p>
        </p:txBody>
      </p:sp>
      <p:sp>
        <p:nvSpPr>
          <p:cNvPr id="40963" name="Rectangle 3"/>
          <p:cNvSpPr>
            <a:spLocks noGrp="1" noChangeArrowheads="1"/>
          </p:cNvSpPr>
          <p:nvPr>
            <p:ph type="body" idx="1"/>
          </p:nvPr>
        </p:nvSpPr>
        <p:spPr/>
        <p:txBody>
          <a:bodyPr/>
          <a:lstStyle/>
          <a:p>
            <a:r>
              <a:rPr lang="en-US" altLang="en-US"/>
              <a:t>SATELLITE CONTROL SYSTEM Architectural behavior </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76413"/>
            <a:ext cx="8077200"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7140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5"/>
          <p:cNvSpPr>
            <a:spLocks noGrp="1"/>
          </p:cNvSpPr>
          <p:nvPr>
            <p:ph type="sldNum" sz="quarter" idx="12"/>
          </p:nvPr>
        </p:nvSpPr>
        <p:spPr/>
        <p:txBody>
          <a:bodyPr/>
          <a:lstStyle/>
          <a:p>
            <a:fld id="{032AF250-5DC2-4878-AAF7-D553EC2E1D74}" type="slidenum">
              <a:rPr lang="it-IT" altLang="en-US"/>
              <a:pPr/>
              <a:t>24</a:t>
            </a:fld>
            <a:endParaRPr lang="it-IT" altLang="en-US"/>
          </a:p>
        </p:txBody>
      </p:sp>
      <p:sp>
        <p:nvSpPr>
          <p:cNvPr id="62466" name="Rectangle 2"/>
          <p:cNvSpPr>
            <a:spLocks noGrp="1" noChangeArrowheads="1"/>
          </p:cNvSpPr>
          <p:nvPr>
            <p:ph type="title"/>
          </p:nvPr>
        </p:nvSpPr>
        <p:spPr/>
        <p:txBody>
          <a:bodyPr/>
          <a:lstStyle/>
          <a:p>
            <a:r>
              <a:rPr lang="it-IT" altLang="en-US"/>
              <a:t>Activity diagrams</a:t>
            </a:r>
          </a:p>
        </p:txBody>
      </p:sp>
      <p:sp>
        <p:nvSpPr>
          <p:cNvPr id="62467" name="Rectangle 3"/>
          <p:cNvSpPr>
            <a:spLocks noGrp="1" noChangeArrowheads="1"/>
          </p:cNvSpPr>
          <p:nvPr>
            <p:ph type="body" idx="1"/>
          </p:nvPr>
        </p:nvSpPr>
        <p:spPr>
          <a:xfrm>
            <a:off x="395288" y="1600200"/>
            <a:ext cx="8229600" cy="2743200"/>
          </a:xfrm>
        </p:spPr>
        <p:txBody>
          <a:bodyPr/>
          <a:lstStyle/>
          <a:p>
            <a:r>
              <a:rPr lang="en-US" altLang="en-US" sz="2400"/>
              <a:t>Useful to specify software or hardware system behaviour</a:t>
            </a:r>
          </a:p>
          <a:p>
            <a:r>
              <a:rPr lang="en-US" altLang="en-US" sz="2400"/>
              <a:t>Based on data flow models – a graphical representation (with a Directed Graph) of how data move around an information system</a:t>
            </a:r>
          </a:p>
        </p:txBody>
      </p:sp>
      <p:grpSp>
        <p:nvGrpSpPr>
          <p:cNvPr id="62554" name="Group 90"/>
          <p:cNvGrpSpPr>
            <a:grpSpLocks/>
          </p:cNvGrpSpPr>
          <p:nvPr/>
        </p:nvGrpSpPr>
        <p:grpSpPr bwMode="auto">
          <a:xfrm>
            <a:off x="762000" y="4005263"/>
            <a:ext cx="7924800" cy="2435225"/>
            <a:chOff x="480" y="2612"/>
            <a:chExt cx="4992" cy="1674"/>
          </a:xfrm>
        </p:grpSpPr>
        <p:sp>
          <p:nvSpPr>
            <p:cNvPr id="62470" name="Line 6"/>
            <p:cNvSpPr>
              <a:spLocks noChangeShapeType="1"/>
            </p:cNvSpPr>
            <p:nvPr/>
          </p:nvSpPr>
          <p:spPr bwMode="auto">
            <a:xfrm>
              <a:off x="1301" y="3107"/>
              <a:ext cx="6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1" name="Rectangle 7"/>
            <p:cNvSpPr>
              <a:spLocks noChangeArrowheads="1"/>
            </p:cNvSpPr>
            <p:nvPr/>
          </p:nvSpPr>
          <p:spPr bwMode="auto">
            <a:xfrm>
              <a:off x="2064" y="2982"/>
              <a:ext cx="1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Fill</a:t>
              </a:r>
              <a:endParaRPr lang="en-US" altLang="en-US" sz="3200" b="1"/>
            </a:p>
          </p:txBody>
        </p:sp>
        <p:sp>
          <p:nvSpPr>
            <p:cNvPr id="62472" name="Rectangle 8"/>
            <p:cNvSpPr>
              <a:spLocks noChangeArrowheads="1"/>
            </p:cNvSpPr>
            <p:nvPr/>
          </p:nvSpPr>
          <p:spPr bwMode="auto">
            <a:xfrm>
              <a:off x="2017" y="3101"/>
              <a:ext cx="2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Order</a:t>
              </a:r>
              <a:endParaRPr lang="en-US" altLang="en-US" sz="3200" b="1"/>
            </a:p>
          </p:txBody>
        </p:sp>
        <p:sp>
          <p:nvSpPr>
            <p:cNvPr id="62473" name="Rectangle 9"/>
            <p:cNvSpPr>
              <a:spLocks noChangeArrowheads="1"/>
            </p:cNvSpPr>
            <p:nvPr/>
          </p:nvSpPr>
          <p:spPr bwMode="auto">
            <a:xfrm>
              <a:off x="3169" y="2994"/>
              <a:ext cx="2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Ship</a:t>
              </a:r>
              <a:endParaRPr lang="en-US" altLang="en-US" sz="3200" b="1"/>
            </a:p>
          </p:txBody>
        </p:sp>
        <p:sp>
          <p:nvSpPr>
            <p:cNvPr id="62474" name="Rectangle 10"/>
            <p:cNvSpPr>
              <a:spLocks noChangeArrowheads="1"/>
            </p:cNvSpPr>
            <p:nvPr/>
          </p:nvSpPr>
          <p:spPr bwMode="auto">
            <a:xfrm>
              <a:off x="3145" y="3113"/>
              <a:ext cx="2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Order</a:t>
              </a:r>
              <a:endParaRPr lang="en-US" altLang="en-US" sz="3200" b="1"/>
            </a:p>
          </p:txBody>
        </p:sp>
        <p:sp>
          <p:nvSpPr>
            <p:cNvPr id="62475" name="Line 11"/>
            <p:cNvSpPr>
              <a:spLocks noChangeShapeType="1"/>
            </p:cNvSpPr>
            <p:nvPr/>
          </p:nvSpPr>
          <p:spPr bwMode="auto">
            <a:xfrm>
              <a:off x="1710" y="3107"/>
              <a:ext cx="1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6" name="Freeform 12"/>
            <p:cNvSpPr>
              <a:spLocks/>
            </p:cNvSpPr>
            <p:nvPr/>
          </p:nvSpPr>
          <p:spPr bwMode="auto">
            <a:xfrm>
              <a:off x="1710" y="3071"/>
              <a:ext cx="119" cy="72"/>
            </a:xfrm>
            <a:custGeom>
              <a:avLst/>
              <a:gdLst>
                <a:gd name="T0" fmla="*/ 0 w 80"/>
                <a:gd name="T1" fmla="*/ 0 h 48"/>
                <a:gd name="T2" fmla="*/ 80 w 80"/>
                <a:gd name="T3" fmla="*/ 24 h 48"/>
                <a:gd name="T4" fmla="*/ 0 w 80"/>
                <a:gd name="T5" fmla="*/ 48 h 48"/>
              </a:gdLst>
              <a:ahLst/>
              <a:cxnLst>
                <a:cxn ang="0">
                  <a:pos x="T0" y="T1"/>
                </a:cxn>
                <a:cxn ang="0">
                  <a:pos x="T2" y="T3"/>
                </a:cxn>
                <a:cxn ang="0">
                  <a:pos x="T4" y="T5"/>
                </a:cxn>
              </a:cxnLst>
              <a:rect l="0" t="0" r="r" b="b"/>
              <a:pathLst>
                <a:path w="80" h="48">
                  <a:moveTo>
                    <a:pt x="0" y="0"/>
                  </a:moveTo>
                  <a:lnTo>
                    <a:pt x="80"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7" name="Freeform 13"/>
            <p:cNvSpPr>
              <a:spLocks/>
            </p:cNvSpPr>
            <p:nvPr/>
          </p:nvSpPr>
          <p:spPr bwMode="auto">
            <a:xfrm>
              <a:off x="1470" y="2987"/>
              <a:ext cx="120" cy="215"/>
            </a:xfrm>
            <a:custGeom>
              <a:avLst/>
              <a:gdLst>
                <a:gd name="T0" fmla="*/ 40 w 80"/>
                <a:gd name="T1" fmla="*/ 0 h 144"/>
                <a:gd name="T2" fmla="*/ 0 w 80"/>
                <a:gd name="T3" fmla="*/ 72 h 144"/>
                <a:gd name="T4" fmla="*/ 40 w 80"/>
                <a:gd name="T5" fmla="*/ 144 h 144"/>
                <a:gd name="T6" fmla="*/ 80 w 80"/>
                <a:gd name="T7" fmla="*/ 72 h 144"/>
                <a:gd name="T8" fmla="*/ 40 w 80"/>
                <a:gd name="T9" fmla="*/ 0 h 144"/>
              </a:gdLst>
              <a:ahLst/>
              <a:cxnLst>
                <a:cxn ang="0">
                  <a:pos x="T0" y="T1"/>
                </a:cxn>
                <a:cxn ang="0">
                  <a:pos x="T2" y="T3"/>
                </a:cxn>
                <a:cxn ang="0">
                  <a:pos x="T4" y="T5"/>
                </a:cxn>
                <a:cxn ang="0">
                  <a:pos x="T6" y="T7"/>
                </a:cxn>
                <a:cxn ang="0">
                  <a:pos x="T8" y="T9"/>
                </a:cxn>
              </a:cxnLst>
              <a:rect l="0" t="0" r="r" b="b"/>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8" name="Line 14"/>
            <p:cNvSpPr>
              <a:spLocks noChangeShapeType="1"/>
            </p:cNvSpPr>
            <p:nvPr/>
          </p:nvSpPr>
          <p:spPr bwMode="auto">
            <a:xfrm>
              <a:off x="1590" y="3107"/>
              <a:ext cx="1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Line 15"/>
            <p:cNvSpPr>
              <a:spLocks noChangeShapeType="1"/>
            </p:cNvSpPr>
            <p:nvPr/>
          </p:nvSpPr>
          <p:spPr bwMode="auto">
            <a:xfrm>
              <a:off x="2547" y="3095"/>
              <a:ext cx="1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Freeform 16"/>
            <p:cNvSpPr>
              <a:spLocks/>
            </p:cNvSpPr>
            <p:nvPr/>
          </p:nvSpPr>
          <p:spPr bwMode="auto">
            <a:xfrm>
              <a:off x="2558" y="3058"/>
              <a:ext cx="109" cy="72"/>
            </a:xfrm>
            <a:custGeom>
              <a:avLst/>
              <a:gdLst>
                <a:gd name="T0" fmla="*/ 0 w 72"/>
                <a:gd name="T1" fmla="*/ 0 h 48"/>
                <a:gd name="T2" fmla="*/ 72 w 72"/>
                <a:gd name="T3" fmla="*/ 24 h 48"/>
                <a:gd name="T4" fmla="*/ 0 w 72"/>
                <a:gd name="T5" fmla="*/ 48 h 48"/>
              </a:gdLst>
              <a:ahLst/>
              <a:cxnLst>
                <a:cxn ang="0">
                  <a:pos x="T0" y="T1"/>
                </a:cxn>
                <a:cxn ang="0">
                  <a:pos x="T2" y="T3"/>
                </a:cxn>
                <a:cxn ang="0">
                  <a:pos x="T4" y="T5"/>
                </a:cxn>
              </a:cxnLst>
              <a:rect l="0" t="0" r="r" b="b"/>
              <a:pathLst>
                <a:path w="72" h="48">
                  <a:moveTo>
                    <a:pt x="0" y="0"/>
                  </a:moveTo>
                  <a:lnTo>
                    <a:pt x="72"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1" name="Line 17"/>
            <p:cNvSpPr>
              <a:spLocks noChangeShapeType="1"/>
            </p:cNvSpPr>
            <p:nvPr/>
          </p:nvSpPr>
          <p:spPr bwMode="auto">
            <a:xfrm>
              <a:off x="2404" y="3095"/>
              <a:ext cx="14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Rectangle 18"/>
            <p:cNvSpPr>
              <a:spLocks noChangeArrowheads="1"/>
            </p:cNvSpPr>
            <p:nvPr/>
          </p:nvSpPr>
          <p:spPr bwMode="auto">
            <a:xfrm>
              <a:off x="3948" y="2903"/>
              <a:ext cx="23" cy="13"/>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p>
          </p:txBody>
        </p:sp>
        <p:sp>
          <p:nvSpPr>
            <p:cNvPr id="62483" name="Rectangle 19"/>
            <p:cNvSpPr>
              <a:spLocks noChangeArrowheads="1"/>
            </p:cNvSpPr>
            <p:nvPr/>
          </p:nvSpPr>
          <p:spPr bwMode="auto">
            <a:xfrm>
              <a:off x="3948" y="3261"/>
              <a:ext cx="23" cy="12"/>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p>
          </p:txBody>
        </p:sp>
        <p:sp>
          <p:nvSpPr>
            <p:cNvPr id="62484" name="Rectangle 20"/>
            <p:cNvSpPr>
              <a:spLocks noChangeArrowheads="1"/>
            </p:cNvSpPr>
            <p:nvPr/>
          </p:nvSpPr>
          <p:spPr bwMode="auto">
            <a:xfrm>
              <a:off x="3948" y="2916"/>
              <a:ext cx="23" cy="345"/>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p>
          </p:txBody>
        </p:sp>
        <p:sp>
          <p:nvSpPr>
            <p:cNvPr id="62485" name="Oval 21"/>
            <p:cNvSpPr>
              <a:spLocks noChangeArrowheads="1"/>
            </p:cNvSpPr>
            <p:nvPr/>
          </p:nvSpPr>
          <p:spPr bwMode="auto">
            <a:xfrm>
              <a:off x="480" y="3047"/>
              <a:ext cx="96" cy="96"/>
            </a:xfrm>
            <a:prstGeom prst="ellipse">
              <a:avLst/>
            </a:prstGeom>
            <a:solidFill>
              <a:srgbClr val="000000"/>
            </a:solidFill>
            <a:ln w="25400">
              <a:solidFill>
                <a:srgbClr val="000000"/>
              </a:solidFill>
              <a:round/>
              <a:headEnd/>
              <a:tailEnd/>
            </a:ln>
          </p:spPr>
          <p:txBody>
            <a:bodyPr/>
            <a:lstStyle/>
            <a:p>
              <a:endParaRPr lang="en-US"/>
            </a:p>
          </p:txBody>
        </p:sp>
        <p:sp>
          <p:nvSpPr>
            <p:cNvPr id="62486" name="AutoShape 22"/>
            <p:cNvSpPr>
              <a:spLocks noChangeArrowheads="1"/>
            </p:cNvSpPr>
            <p:nvPr/>
          </p:nvSpPr>
          <p:spPr bwMode="auto">
            <a:xfrm>
              <a:off x="1864" y="2916"/>
              <a:ext cx="540" cy="370"/>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7" name="AutoShape 23"/>
            <p:cNvSpPr>
              <a:spLocks noChangeArrowheads="1"/>
            </p:cNvSpPr>
            <p:nvPr/>
          </p:nvSpPr>
          <p:spPr bwMode="auto">
            <a:xfrm>
              <a:off x="2990" y="2916"/>
              <a:ext cx="537" cy="370"/>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8" name="AutoShape 24"/>
            <p:cNvSpPr>
              <a:spLocks noChangeArrowheads="1"/>
            </p:cNvSpPr>
            <p:nvPr/>
          </p:nvSpPr>
          <p:spPr bwMode="auto">
            <a:xfrm>
              <a:off x="1207" y="3905"/>
              <a:ext cx="538" cy="369"/>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9" name="Rectangle 25"/>
            <p:cNvSpPr>
              <a:spLocks noChangeArrowheads="1"/>
            </p:cNvSpPr>
            <p:nvPr/>
          </p:nvSpPr>
          <p:spPr bwMode="auto">
            <a:xfrm>
              <a:off x="1379" y="3970"/>
              <a:ext cx="2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Send</a:t>
              </a:r>
              <a:endParaRPr lang="en-US" altLang="en-US" sz="3200" b="1"/>
            </a:p>
          </p:txBody>
        </p:sp>
        <p:sp>
          <p:nvSpPr>
            <p:cNvPr id="62490" name="Rectangle 26"/>
            <p:cNvSpPr>
              <a:spLocks noChangeArrowheads="1"/>
            </p:cNvSpPr>
            <p:nvPr/>
          </p:nvSpPr>
          <p:spPr bwMode="auto">
            <a:xfrm>
              <a:off x="1329" y="4098"/>
              <a:ext cx="33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Invoice</a:t>
              </a:r>
              <a:endParaRPr lang="en-US" altLang="en-US" sz="3200" b="1"/>
            </a:p>
          </p:txBody>
        </p:sp>
        <p:sp>
          <p:nvSpPr>
            <p:cNvPr id="62491" name="AutoShape 27"/>
            <p:cNvSpPr>
              <a:spLocks noChangeArrowheads="1"/>
            </p:cNvSpPr>
            <p:nvPr/>
          </p:nvSpPr>
          <p:spPr bwMode="auto">
            <a:xfrm>
              <a:off x="3530" y="3905"/>
              <a:ext cx="537" cy="369"/>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2" name="Rectangle 28"/>
            <p:cNvSpPr>
              <a:spLocks noChangeArrowheads="1"/>
            </p:cNvSpPr>
            <p:nvPr/>
          </p:nvSpPr>
          <p:spPr bwMode="auto">
            <a:xfrm>
              <a:off x="3641" y="3955"/>
              <a:ext cx="31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Accept</a:t>
              </a:r>
              <a:endParaRPr lang="en-US" altLang="en-US" sz="3200" b="1"/>
            </a:p>
          </p:txBody>
        </p:sp>
        <p:sp>
          <p:nvSpPr>
            <p:cNvPr id="62493" name="Rectangle 29"/>
            <p:cNvSpPr>
              <a:spLocks noChangeArrowheads="1"/>
            </p:cNvSpPr>
            <p:nvPr/>
          </p:nvSpPr>
          <p:spPr bwMode="auto">
            <a:xfrm>
              <a:off x="3609" y="4095"/>
              <a:ext cx="3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Payment</a:t>
              </a:r>
              <a:endParaRPr lang="en-US" altLang="en-US" sz="3200" b="1"/>
            </a:p>
          </p:txBody>
        </p:sp>
        <p:sp>
          <p:nvSpPr>
            <p:cNvPr id="62494" name="Line 30"/>
            <p:cNvSpPr>
              <a:spLocks noChangeShapeType="1"/>
            </p:cNvSpPr>
            <p:nvPr/>
          </p:nvSpPr>
          <p:spPr bwMode="auto">
            <a:xfrm>
              <a:off x="2846" y="3047"/>
              <a:ext cx="132"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5" name="Freeform 31"/>
            <p:cNvSpPr>
              <a:spLocks/>
            </p:cNvSpPr>
            <p:nvPr/>
          </p:nvSpPr>
          <p:spPr bwMode="auto">
            <a:xfrm>
              <a:off x="2858" y="3011"/>
              <a:ext cx="120" cy="72"/>
            </a:xfrm>
            <a:custGeom>
              <a:avLst/>
              <a:gdLst>
                <a:gd name="T0" fmla="*/ 0 w 80"/>
                <a:gd name="T1" fmla="*/ 0 h 48"/>
                <a:gd name="T2" fmla="*/ 80 w 80"/>
                <a:gd name="T3" fmla="*/ 24 h 48"/>
                <a:gd name="T4" fmla="*/ 0 w 80"/>
                <a:gd name="T5" fmla="*/ 48 h 48"/>
              </a:gdLst>
              <a:ahLst/>
              <a:cxnLst>
                <a:cxn ang="0">
                  <a:pos x="T0" y="T1"/>
                </a:cxn>
                <a:cxn ang="0">
                  <a:pos x="T2" y="T3"/>
                </a:cxn>
                <a:cxn ang="0">
                  <a:pos x="T4" y="T5"/>
                </a:cxn>
              </a:cxnLst>
              <a:rect l="0" t="0" r="r" b="b"/>
              <a:pathLst>
                <a:path w="80" h="48">
                  <a:moveTo>
                    <a:pt x="0" y="0"/>
                  </a:moveTo>
                  <a:lnTo>
                    <a:pt x="80"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6" name="Line 32"/>
            <p:cNvSpPr>
              <a:spLocks noChangeShapeType="1"/>
            </p:cNvSpPr>
            <p:nvPr/>
          </p:nvSpPr>
          <p:spPr bwMode="auto">
            <a:xfrm>
              <a:off x="2715" y="3047"/>
              <a:ext cx="131"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7" name="Line 33"/>
            <p:cNvSpPr>
              <a:spLocks noChangeShapeType="1"/>
            </p:cNvSpPr>
            <p:nvPr/>
          </p:nvSpPr>
          <p:spPr bwMode="auto">
            <a:xfrm>
              <a:off x="3816" y="3011"/>
              <a:ext cx="132"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8" name="Freeform 34"/>
            <p:cNvSpPr>
              <a:spLocks/>
            </p:cNvSpPr>
            <p:nvPr/>
          </p:nvSpPr>
          <p:spPr bwMode="auto">
            <a:xfrm>
              <a:off x="3827" y="2987"/>
              <a:ext cx="121" cy="60"/>
            </a:xfrm>
            <a:custGeom>
              <a:avLst/>
              <a:gdLst>
                <a:gd name="T0" fmla="*/ 0 w 80"/>
                <a:gd name="T1" fmla="*/ 0 h 40"/>
                <a:gd name="T2" fmla="*/ 80 w 80"/>
                <a:gd name="T3" fmla="*/ 16 h 40"/>
                <a:gd name="T4" fmla="*/ 0 w 80"/>
                <a:gd name="T5" fmla="*/ 40 h 40"/>
              </a:gdLst>
              <a:ahLst/>
              <a:cxnLst>
                <a:cxn ang="0">
                  <a:pos x="T0" y="T1"/>
                </a:cxn>
                <a:cxn ang="0">
                  <a:pos x="T2" y="T3"/>
                </a:cxn>
                <a:cxn ang="0">
                  <a:pos x="T4" y="T5"/>
                </a:cxn>
              </a:cxnLst>
              <a:rect l="0" t="0" r="r" b="b"/>
              <a:pathLst>
                <a:path w="80" h="40">
                  <a:moveTo>
                    <a:pt x="0" y="0"/>
                  </a:moveTo>
                  <a:lnTo>
                    <a:pt x="80" y="16"/>
                  </a:lnTo>
                  <a:lnTo>
                    <a:pt x="0" y="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9" name="Line 35"/>
            <p:cNvSpPr>
              <a:spLocks noChangeShapeType="1"/>
            </p:cNvSpPr>
            <p:nvPr/>
          </p:nvSpPr>
          <p:spPr bwMode="auto">
            <a:xfrm>
              <a:off x="3516" y="3011"/>
              <a:ext cx="300"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0" name="Line 36"/>
            <p:cNvSpPr>
              <a:spLocks noChangeShapeType="1"/>
            </p:cNvSpPr>
            <p:nvPr/>
          </p:nvSpPr>
          <p:spPr bwMode="auto">
            <a:xfrm>
              <a:off x="1339" y="3107"/>
              <a:ext cx="13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1" name="Freeform 37"/>
            <p:cNvSpPr>
              <a:spLocks/>
            </p:cNvSpPr>
            <p:nvPr/>
          </p:nvSpPr>
          <p:spPr bwMode="auto">
            <a:xfrm>
              <a:off x="1350" y="3071"/>
              <a:ext cx="120" cy="72"/>
            </a:xfrm>
            <a:custGeom>
              <a:avLst/>
              <a:gdLst>
                <a:gd name="T0" fmla="*/ 0 w 80"/>
                <a:gd name="T1" fmla="*/ 0 h 48"/>
                <a:gd name="T2" fmla="*/ 80 w 80"/>
                <a:gd name="T3" fmla="*/ 24 h 48"/>
                <a:gd name="T4" fmla="*/ 0 w 80"/>
                <a:gd name="T5" fmla="*/ 48 h 48"/>
              </a:gdLst>
              <a:ahLst/>
              <a:cxnLst>
                <a:cxn ang="0">
                  <a:pos x="T0" y="T1"/>
                </a:cxn>
                <a:cxn ang="0">
                  <a:pos x="T2" y="T3"/>
                </a:cxn>
                <a:cxn ang="0">
                  <a:pos x="T4" y="T5"/>
                </a:cxn>
              </a:cxnLst>
              <a:rect l="0" t="0" r="r" b="b"/>
              <a:pathLst>
                <a:path w="80" h="48">
                  <a:moveTo>
                    <a:pt x="0" y="0"/>
                  </a:moveTo>
                  <a:lnTo>
                    <a:pt x="80"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2" name="Line 38"/>
            <p:cNvSpPr>
              <a:spLocks noChangeShapeType="1"/>
            </p:cNvSpPr>
            <p:nvPr/>
          </p:nvSpPr>
          <p:spPr bwMode="auto">
            <a:xfrm>
              <a:off x="634" y="3095"/>
              <a:ext cx="1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3" name="Freeform 39"/>
            <p:cNvSpPr>
              <a:spLocks/>
            </p:cNvSpPr>
            <p:nvPr/>
          </p:nvSpPr>
          <p:spPr bwMode="auto">
            <a:xfrm>
              <a:off x="645" y="3058"/>
              <a:ext cx="106" cy="72"/>
            </a:xfrm>
            <a:custGeom>
              <a:avLst/>
              <a:gdLst>
                <a:gd name="T0" fmla="*/ 0 w 72"/>
                <a:gd name="T1" fmla="*/ 0 h 48"/>
                <a:gd name="T2" fmla="*/ 72 w 72"/>
                <a:gd name="T3" fmla="*/ 24 h 48"/>
                <a:gd name="T4" fmla="*/ 0 w 72"/>
                <a:gd name="T5" fmla="*/ 48 h 48"/>
              </a:gdLst>
              <a:ahLst/>
              <a:cxnLst>
                <a:cxn ang="0">
                  <a:pos x="T0" y="T1"/>
                </a:cxn>
                <a:cxn ang="0">
                  <a:pos x="T2" y="T3"/>
                </a:cxn>
                <a:cxn ang="0">
                  <a:pos x="T4" y="T5"/>
                </a:cxn>
              </a:cxnLst>
              <a:rect l="0" t="0" r="r" b="b"/>
              <a:pathLst>
                <a:path w="72" h="48">
                  <a:moveTo>
                    <a:pt x="0" y="0"/>
                  </a:moveTo>
                  <a:lnTo>
                    <a:pt x="72"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4" name="Line 40"/>
            <p:cNvSpPr>
              <a:spLocks noChangeShapeType="1"/>
            </p:cNvSpPr>
            <p:nvPr/>
          </p:nvSpPr>
          <p:spPr bwMode="auto">
            <a:xfrm>
              <a:off x="572" y="3095"/>
              <a:ext cx="6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5" name="Rectangle 41"/>
            <p:cNvSpPr>
              <a:spLocks noChangeArrowheads="1"/>
            </p:cNvSpPr>
            <p:nvPr/>
          </p:nvSpPr>
          <p:spPr bwMode="auto">
            <a:xfrm>
              <a:off x="2679" y="2903"/>
              <a:ext cx="25" cy="13"/>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p>
          </p:txBody>
        </p:sp>
        <p:sp>
          <p:nvSpPr>
            <p:cNvPr id="62506" name="Rectangle 42"/>
            <p:cNvSpPr>
              <a:spLocks noChangeArrowheads="1"/>
            </p:cNvSpPr>
            <p:nvPr/>
          </p:nvSpPr>
          <p:spPr bwMode="auto">
            <a:xfrm>
              <a:off x="2679" y="3261"/>
              <a:ext cx="25" cy="12"/>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p>
          </p:txBody>
        </p:sp>
        <p:sp>
          <p:nvSpPr>
            <p:cNvPr id="62507" name="Rectangle 43"/>
            <p:cNvSpPr>
              <a:spLocks noChangeArrowheads="1"/>
            </p:cNvSpPr>
            <p:nvPr/>
          </p:nvSpPr>
          <p:spPr bwMode="auto">
            <a:xfrm>
              <a:off x="2679" y="2916"/>
              <a:ext cx="25" cy="345"/>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p>
          </p:txBody>
        </p:sp>
        <p:sp>
          <p:nvSpPr>
            <p:cNvPr id="62508" name="Line 44"/>
            <p:cNvSpPr>
              <a:spLocks noChangeShapeType="1"/>
            </p:cNvSpPr>
            <p:nvPr/>
          </p:nvSpPr>
          <p:spPr bwMode="auto">
            <a:xfrm>
              <a:off x="3816" y="3190"/>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9" name="Freeform 45"/>
            <p:cNvSpPr>
              <a:spLocks/>
            </p:cNvSpPr>
            <p:nvPr/>
          </p:nvSpPr>
          <p:spPr bwMode="auto">
            <a:xfrm>
              <a:off x="3827" y="3155"/>
              <a:ext cx="121" cy="59"/>
            </a:xfrm>
            <a:custGeom>
              <a:avLst/>
              <a:gdLst>
                <a:gd name="T0" fmla="*/ 0 w 80"/>
                <a:gd name="T1" fmla="*/ 0 h 40"/>
                <a:gd name="T2" fmla="*/ 80 w 80"/>
                <a:gd name="T3" fmla="*/ 24 h 40"/>
                <a:gd name="T4" fmla="*/ 0 w 80"/>
                <a:gd name="T5" fmla="*/ 40 h 40"/>
              </a:gdLst>
              <a:ahLst/>
              <a:cxnLst>
                <a:cxn ang="0">
                  <a:pos x="T0" y="T1"/>
                </a:cxn>
                <a:cxn ang="0">
                  <a:pos x="T2" y="T3"/>
                </a:cxn>
                <a:cxn ang="0">
                  <a:pos x="T4" y="T5"/>
                </a:cxn>
              </a:cxnLst>
              <a:rect l="0" t="0" r="r" b="b"/>
              <a:pathLst>
                <a:path w="80" h="40">
                  <a:moveTo>
                    <a:pt x="0" y="0"/>
                  </a:moveTo>
                  <a:lnTo>
                    <a:pt x="80" y="24"/>
                  </a:lnTo>
                  <a:lnTo>
                    <a:pt x="0" y="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10" name="Freeform 46"/>
            <p:cNvSpPr>
              <a:spLocks/>
            </p:cNvSpPr>
            <p:nvPr/>
          </p:nvSpPr>
          <p:spPr bwMode="auto">
            <a:xfrm>
              <a:off x="3778" y="3190"/>
              <a:ext cx="49" cy="708"/>
            </a:xfrm>
            <a:custGeom>
              <a:avLst/>
              <a:gdLst>
                <a:gd name="T0" fmla="*/ 0 w 36"/>
                <a:gd name="T1" fmla="*/ 1132 h 1132"/>
                <a:gd name="T2" fmla="*/ 2 w 36"/>
                <a:gd name="T3" fmla="*/ 0 h 1132"/>
                <a:gd name="T4" fmla="*/ 36 w 36"/>
                <a:gd name="T5" fmla="*/ 0 h 1132"/>
              </a:gdLst>
              <a:ahLst/>
              <a:cxnLst>
                <a:cxn ang="0">
                  <a:pos x="T0" y="T1"/>
                </a:cxn>
                <a:cxn ang="0">
                  <a:pos x="T2" y="T3"/>
                </a:cxn>
                <a:cxn ang="0">
                  <a:pos x="T4" y="T5"/>
                </a:cxn>
              </a:cxnLst>
              <a:rect l="0" t="0" r="r" b="b"/>
              <a:pathLst>
                <a:path w="36" h="1132">
                  <a:moveTo>
                    <a:pt x="0" y="1132"/>
                  </a:moveTo>
                  <a:lnTo>
                    <a:pt x="2" y="0"/>
                  </a:lnTo>
                  <a:lnTo>
                    <a:pt x="36"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11" name="Freeform 47"/>
            <p:cNvSpPr>
              <a:spLocks/>
            </p:cNvSpPr>
            <p:nvPr/>
          </p:nvSpPr>
          <p:spPr bwMode="auto">
            <a:xfrm>
              <a:off x="1075" y="4012"/>
              <a:ext cx="120" cy="72"/>
            </a:xfrm>
            <a:custGeom>
              <a:avLst/>
              <a:gdLst>
                <a:gd name="T0" fmla="*/ 0 w 80"/>
                <a:gd name="T1" fmla="*/ 0 h 48"/>
                <a:gd name="T2" fmla="*/ 80 w 80"/>
                <a:gd name="T3" fmla="*/ 24 h 48"/>
                <a:gd name="T4" fmla="*/ 0 w 80"/>
                <a:gd name="T5" fmla="*/ 48 h 48"/>
              </a:gdLst>
              <a:ahLst/>
              <a:cxnLst>
                <a:cxn ang="0">
                  <a:pos x="T0" y="T1"/>
                </a:cxn>
                <a:cxn ang="0">
                  <a:pos x="T2" y="T3"/>
                </a:cxn>
                <a:cxn ang="0">
                  <a:pos x="T4" y="T5"/>
                </a:cxn>
              </a:cxnLst>
              <a:rect l="0" t="0" r="r" b="b"/>
              <a:pathLst>
                <a:path w="80" h="48">
                  <a:moveTo>
                    <a:pt x="0" y="0"/>
                  </a:moveTo>
                  <a:lnTo>
                    <a:pt x="80"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12" name="Freeform 48"/>
            <p:cNvSpPr>
              <a:spLocks/>
            </p:cNvSpPr>
            <p:nvPr/>
          </p:nvSpPr>
          <p:spPr bwMode="auto">
            <a:xfrm>
              <a:off x="968" y="3190"/>
              <a:ext cx="1818" cy="858"/>
            </a:xfrm>
            <a:custGeom>
              <a:avLst/>
              <a:gdLst>
                <a:gd name="T0" fmla="*/ 1160 w 1216"/>
                <a:gd name="T1" fmla="*/ 0 h 576"/>
                <a:gd name="T2" fmla="*/ 1216 w 1216"/>
                <a:gd name="T3" fmla="*/ 0 h 576"/>
                <a:gd name="T4" fmla="*/ 1216 w 1216"/>
                <a:gd name="T5" fmla="*/ 392 h 576"/>
                <a:gd name="T6" fmla="*/ 0 w 1216"/>
                <a:gd name="T7" fmla="*/ 392 h 576"/>
                <a:gd name="T8" fmla="*/ 0 w 1216"/>
                <a:gd name="T9" fmla="*/ 576 h 576"/>
                <a:gd name="T10" fmla="*/ 64 w 1216"/>
                <a:gd name="T11" fmla="*/ 576 h 576"/>
              </a:gdLst>
              <a:ahLst/>
              <a:cxnLst>
                <a:cxn ang="0">
                  <a:pos x="T0" y="T1"/>
                </a:cxn>
                <a:cxn ang="0">
                  <a:pos x="T2" y="T3"/>
                </a:cxn>
                <a:cxn ang="0">
                  <a:pos x="T4" y="T5"/>
                </a:cxn>
                <a:cxn ang="0">
                  <a:pos x="T6" y="T7"/>
                </a:cxn>
                <a:cxn ang="0">
                  <a:pos x="T8" y="T9"/>
                </a:cxn>
                <a:cxn ang="0">
                  <a:pos x="T10" y="T11"/>
                </a:cxn>
              </a:cxnLst>
              <a:rect l="0" t="0" r="r" b="b"/>
              <a:pathLst>
                <a:path w="1216" h="576">
                  <a:moveTo>
                    <a:pt x="1160" y="0"/>
                  </a:moveTo>
                  <a:lnTo>
                    <a:pt x="1216" y="0"/>
                  </a:lnTo>
                  <a:lnTo>
                    <a:pt x="1216" y="392"/>
                  </a:lnTo>
                  <a:lnTo>
                    <a:pt x="0" y="392"/>
                  </a:lnTo>
                  <a:lnTo>
                    <a:pt x="0" y="576"/>
                  </a:lnTo>
                  <a:lnTo>
                    <a:pt x="64" y="57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13" name="Line 49"/>
            <p:cNvSpPr>
              <a:spLocks noChangeShapeType="1"/>
            </p:cNvSpPr>
            <p:nvPr/>
          </p:nvSpPr>
          <p:spPr bwMode="auto">
            <a:xfrm>
              <a:off x="1064" y="4048"/>
              <a:ext cx="13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4" name="Oval 50"/>
            <p:cNvSpPr>
              <a:spLocks noChangeArrowheads="1"/>
            </p:cNvSpPr>
            <p:nvPr/>
          </p:nvSpPr>
          <p:spPr bwMode="auto">
            <a:xfrm>
              <a:off x="5352" y="3031"/>
              <a:ext cx="85" cy="108"/>
            </a:xfrm>
            <a:prstGeom prst="ellipse">
              <a:avLst/>
            </a:prstGeom>
            <a:solidFill>
              <a:srgbClr val="000000"/>
            </a:solidFill>
            <a:ln w="25400">
              <a:solidFill>
                <a:srgbClr val="000000"/>
              </a:solidFill>
              <a:round/>
              <a:headEnd/>
              <a:tailEnd/>
            </a:ln>
          </p:spPr>
          <p:txBody>
            <a:bodyPr/>
            <a:lstStyle/>
            <a:p>
              <a:endParaRPr lang="en-US"/>
            </a:p>
          </p:txBody>
        </p:sp>
        <p:sp>
          <p:nvSpPr>
            <p:cNvPr id="62515" name="Oval 51"/>
            <p:cNvSpPr>
              <a:spLocks noChangeArrowheads="1"/>
            </p:cNvSpPr>
            <p:nvPr/>
          </p:nvSpPr>
          <p:spPr bwMode="auto">
            <a:xfrm>
              <a:off x="5316" y="2995"/>
              <a:ext cx="156" cy="17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16" name="Line 52"/>
            <p:cNvSpPr>
              <a:spLocks noChangeShapeType="1"/>
            </p:cNvSpPr>
            <p:nvPr/>
          </p:nvSpPr>
          <p:spPr bwMode="auto">
            <a:xfrm>
              <a:off x="4066" y="3058"/>
              <a:ext cx="120"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7" name="Freeform 53"/>
            <p:cNvSpPr>
              <a:spLocks/>
            </p:cNvSpPr>
            <p:nvPr/>
          </p:nvSpPr>
          <p:spPr bwMode="auto">
            <a:xfrm>
              <a:off x="4079" y="3035"/>
              <a:ext cx="107" cy="60"/>
            </a:xfrm>
            <a:custGeom>
              <a:avLst/>
              <a:gdLst>
                <a:gd name="T0" fmla="*/ 0 w 72"/>
                <a:gd name="T1" fmla="*/ 0 h 40"/>
                <a:gd name="T2" fmla="*/ 72 w 72"/>
                <a:gd name="T3" fmla="*/ 16 h 40"/>
                <a:gd name="T4" fmla="*/ 0 w 72"/>
                <a:gd name="T5" fmla="*/ 40 h 40"/>
              </a:gdLst>
              <a:ahLst/>
              <a:cxnLst>
                <a:cxn ang="0">
                  <a:pos x="T0" y="T1"/>
                </a:cxn>
                <a:cxn ang="0">
                  <a:pos x="T2" y="T3"/>
                </a:cxn>
                <a:cxn ang="0">
                  <a:pos x="T4" y="T5"/>
                </a:cxn>
              </a:cxnLst>
              <a:rect l="0" t="0" r="r" b="b"/>
              <a:pathLst>
                <a:path w="72" h="40">
                  <a:moveTo>
                    <a:pt x="0" y="0"/>
                  </a:moveTo>
                  <a:lnTo>
                    <a:pt x="72" y="16"/>
                  </a:lnTo>
                  <a:lnTo>
                    <a:pt x="0" y="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18" name="Line 54"/>
            <p:cNvSpPr>
              <a:spLocks noChangeShapeType="1"/>
            </p:cNvSpPr>
            <p:nvPr/>
          </p:nvSpPr>
          <p:spPr bwMode="auto">
            <a:xfrm>
              <a:off x="3971" y="3058"/>
              <a:ext cx="95"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9" name="Line 55"/>
            <p:cNvSpPr>
              <a:spLocks noChangeShapeType="1"/>
            </p:cNvSpPr>
            <p:nvPr/>
          </p:nvSpPr>
          <p:spPr bwMode="auto">
            <a:xfrm>
              <a:off x="4258" y="2844"/>
              <a:ext cx="2" cy="1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0" name="Freeform 56"/>
            <p:cNvSpPr>
              <a:spLocks/>
            </p:cNvSpPr>
            <p:nvPr/>
          </p:nvSpPr>
          <p:spPr bwMode="auto">
            <a:xfrm>
              <a:off x="4234" y="2844"/>
              <a:ext cx="60" cy="120"/>
            </a:xfrm>
            <a:custGeom>
              <a:avLst/>
              <a:gdLst>
                <a:gd name="T0" fmla="*/ 40 w 40"/>
                <a:gd name="T1" fmla="*/ 0 h 80"/>
                <a:gd name="T2" fmla="*/ 16 w 40"/>
                <a:gd name="T3" fmla="*/ 80 h 80"/>
                <a:gd name="T4" fmla="*/ 0 w 40"/>
                <a:gd name="T5" fmla="*/ 0 h 80"/>
              </a:gdLst>
              <a:ahLst/>
              <a:cxnLst>
                <a:cxn ang="0">
                  <a:pos x="T0" y="T1"/>
                </a:cxn>
                <a:cxn ang="0">
                  <a:pos x="T2" y="T3"/>
                </a:cxn>
                <a:cxn ang="0">
                  <a:pos x="T4" y="T5"/>
                </a:cxn>
              </a:cxnLst>
              <a:rect l="0" t="0" r="r" b="b"/>
              <a:pathLst>
                <a:path w="40" h="80">
                  <a:moveTo>
                    <a:pt x="40" y="0"/>
                  </a:moveTo>
                  <a:lnTo>
                    <a:pt x="16" y="8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1" name="Freeform 57"/>
            <p:cNvSpPr>
              <a:spLocks/>
            </p:cNvSpPr>
            <p:nvPr/>
          </p:nvSpPr>
          <p:spPr bwMode="auto">
            <a:xfrm>
              <a:off x="1529" y="2744"/>
              <a:ext cx="2729" cy="267"/>
            </a:xfrm>
            <a:custGeom>
              <a:avLst/>
              <a:gdLst>
                <a:gd name="T0" fmla="*/ 0 w 1824"/>
                <a:gd name="T1" fmla="*/ 216 h 216"/>
                <a:gd name="T2" fmla="*/ 0 w 1824"/>
                <a:gd name="T3" fmla="*/ 0 h 216"/>
                <a:gd name="T4" fmla="*/ 1824 w 1824"/>
                <a:gd name="T5" fmla="*/ 0 h 216"/>
                <a:gd name="T6" fmla="*/ 1824 w 1824"/>
                <a:gd name="T7" fmla="*/ 104 h 216"/>
              </a:gdLst>
              <a:ahLst/>
              <a:cxnLst>
                <a:cxn ang="0">
                  <a:pos x="T0" y="T1"/>
                </a:cxn>
                <a:cxn ang="0">
                  <a:pos x="T2" y="T3"/>
                </a:cxn>
                <a:cxn ang="0">
                  <a:pos x="T4" y="T5"/>
                </a:cxn>
                <a:cxn ang="0">
                  <a:pos x="T6" y="T7"/>
                </a:cxn>
              </a:cxnLst>
              <a:rect l="0" t="0" r="r" b="b"/>
              <a:pathLst>
                <a:path w="1824" h="216">
                  <a:moveTo>
                    <a:pt x="0" y="216"/>
                  </a:moveTo>
                  <a:lnTo>
                    <a:pt x="0" y="0"/>
                  </a:lnTo>
                  <a:lnTo>
                    <a:pt x="1824" y="0"/>
                  </a:lnTo>
                  <a:lnTo>
                    <a:pt x="1824" y="10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2" name="Freeform 58"/>
            <p:cNvSpPr>
              <a:spLocks/>
            </p:cNvSpPr>
            <p:nvPr/>
          </p:nvSpPr>
          <p:spPr bwMode="auto">
            <a:xfrm>
              <a:off x="4197" y="2951"/>
              <a:ext cx="121" cy="215"/>
            </a:xfrm>
            <a:custGeom>
              <a:avLst/>
              <a:gdLst>
                <a:gd name="T0" fmla="*/ 40 w 80"/>
                <a:gd name="T1" fmla="*/ 0 h 144"/>
                <a:gd name="T2" fmla="*/ 0 w 80"/>
                <a:gd name="T3" fmla="*/ 72 h 144"/>
                <a:gd name="T4" fmla="*/ 40 w 80"/>
                <a:gd name="T5" fmla="*/ 144 h 144"/>
                <a:gd name="T6" fmla="*/ 80 w 80"/>
                <a:gd name="T7" fmla="*/ 72 h 144"/>
                <a:gd name="T8" fmla="*/ 40 w 80"/>
                <a:gd name="T9" fmla="*/ 0 h 144"/>
              </a:gdLst>
              <a:ahLst/>
              <a:cxnLst>
                <a:cxn ang="0">
                  <a:pos x="T0" y="T1"/>
                </a:cxn>
                <a:cxn ang="0">
                  <a:pos x="T2" y="T3"/>
                </a:cxn>
                <a:cxn ang="0">
                  <a:pos x="T4" y="T5"/>
                </a:cxn>
                <a:cxn ang="0">
                  <a:pos x="T6" y="T7"/>
                </a:cxn>
                <a:cxn ang="0">
                  <a:pos x="T8" y="T9"/>
                </a:cxn>
              </a:cxnLst>
              <a:rect l="0" t="0" r="r" b="b"/>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3" name="Freeform 59"/>
            <p:cNvSpPr>
              <a:spLocks/>
            </p:cNvSpPr>
            <p:nvPr/>
          </p:nvSpPr>
          <p:spPr bwMode="auto">
            <a:xfrm>
              <a:off x="4390" y="3035"/>
              <a:ext cx="119" cy="60"/>
            </a:xfrm>
            <a:custGeom>
              <a:avLst/>
              <a:gdLst>
                <a:gd name="T0" fmla="*/ 0 w 80"/>
                <a:gd name="T1" fmla="*/ 0 h 40"/>
                <a:gd name="T2" fmla="*/ 80 w 80"/>
                <a:gd name="T3" fmla="*/ 24 h 40"/>
                <a:gd name="T4" fmla="*/ 0 w 80"/>
                <a:gd name="T5" fmla="*/ 40 h 40"/>
              </a:gdLst>
              <a:ahLst/>
              <a:cxnLst>
                <a:cxn ang="0">
                  <a:pos x="T0" y="T1"/>
                </a:cxn>
                <a:cxn ang="0">
                  <a:pos x="T2" y="T3"/>
                </a:cxn>
                <a:cxn ang="0">
                  <a:pos x="T4" y="T5"/>
                </a:cxn>
              </a:cxnLst>
              <a:rect l="0" t="0" r="r" b="b"/>
              <a:pathLst>
                <a:path w="80" h="40">
                  <a:moveTo>
                    <a:pt x="0" y="0"/>
                  </a:moveTo>
                  <a:lnTo>
                    <a:pt x="80" y="24"/>
                  </a:lnTo>
                  <a:lnTo>
                    <a:pt x="0" y="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4" name="Line 60"/>
            <p:cNvSpPr>
              <a:spLocks noChangeShapeType="1"/>
            </p:cNvSpPr>
            <p:nvPr/>
          </p:nvSpPr>
          <p:spPr bwMode="auto">
            <a:xfrm>
              <a:off x="4390" y="3071"/>
              <a:ext cx="11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5" name="Line 61"/>
            <p:cNvSpPr>
              <a:spLocks noChangeShapeType="1"/>
            </p:cNvSpPr>
            <p:nvPr/>
          </p:nvSpPr>
          <p:spPr bwMode="auto">
            <a:xfrm>
              <a:off x="4318" y="3071"/>
              <a:ext cx="7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6" name="Rectangle 62"/>
            <p:cNvSpPr>
              <a:spLocks noChangeArrowheads="1"/>
            </p:cNvSpPr>
            <p:nvPr/>
          </p:nvSpPr>
          <p:spPr bwMode="auto">
            <a:xfrm>
              <a:off x="4673" y="2958"/>
              <a:ext cx="2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Close</a:t>
              </a:r>
              <a:endParaRPr lang="en-US" altLang="en-US" sz="3200" b="1"/>
            </a:p>
          </p:txBody>
        </p:sp>
        <p:sp>
          <p:nvSpPr>
            <p:cNvPr id="62527" name="Rectangle 63"/>
            <p:cNvSpPr>
              <a:spLocks noChangeArrowheads="1"/>
            </p:cNvSpPr>
            <p:nvPr/>
          </p:nvSpPr>
          <p:spPr bwMode="auto">
            <a:xfrm>
              <a:off x="4670" y="3077"/>
              <a:ext cx="2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Order</a:t>
              </a:r>
              <a:endParaRPr lang="en-US" altLang="en-US" sz="3200" b="1"/>
            </a:p>
          </p:txBody>
        </p:sp>
        <p:sp>
          <p:nvSpPr>
            <p:cNvPr id="62528" name="AutoShape 64"/>
            <p:cNvSpPr>
              <a:spLocks noChangeArrowheads="1"/>
            </p:cNvSpPr>
            <p:nvPr/>
          </p:nvSpPr>
          <p:spPr bwMode="auto">
            <a:xfrm>
              <a:off x="4521" y="2881"/>
              <a:ext cx="539" cy="380"/>
            </a:xfrm>
            <a:prstGeom prst="roundRect">
              <a:avLst>
                <a:gd name="adj" fmla="val 3437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9" name="AutoShape 65"/>
            <p:cNvSpPr>
              <a:spLocks noChangeArrowheads="1"/>
            </p:cNvSpPr>
            <p:nvPr/>
          </p:nvSpPr>
          <p:spPr bwMode="auto">
            <a:xfrm>
              <a:off x="2600" y="3906"/>
              <a:ext cx="751" cy="380"/>
            </a:xfrm>
            <a:prstGeom prst="roundRect">
              <a:avLst>
                <a:gd name="adj" fmla="val 3437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30" name="Rectangle 66"/>
            <p:cNvSpPr>
              <a:spLocks noChangeArrowheads="1"/>
            </p:cNvSpPr>
            <p:nvPr/>
          </p:nvSpPr>
          <p:spPr bwMode="auto">
            <a:xfrm>
              <a:off x="2633" y="4038"/>
              <a:ext cx="66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Make Payment</a:t>
              </a:r>
              <a:endParaRPr lang="en-US" altLang="en-US" sz="3200" b="1"/>
            </a:p>
          </p:txBody>
        </p:sp>
        <p:sp>
          <p:nvSpPr>
            <p:cNvPr id="62531" name="Rectangle 67"/>
            <p:cNvSpPr>
              <a:spLocks noChangeArrowheads="1"/>
            </p:cNvSpPr>
            <p:nvPr/>
          </p:nvSpPr>
          <p:spPr bwMode="auto">
            <a:xfrm>
              <a:off x="1553" y="3243"/>
              <a:ext cx="2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[order</a:t>
              </a:r>
              <a:endParaRPr lang="en-US" altLang="en-US" sz="3200" b="1"/>
            </a:p>
          </p:txBody>
        </p:sp>
        <p:sp>
          <p:nvSpPr>
            <p:cNvPr id="62532" name="Rectangle 68"/>
            <p:cNvSpPr>
              <a:spLocks noChangeArrowheads="1"/>
            </p:cNvSpPr>
            <p:nvPr/>
          </p:nvSpPr>
          <p:spPr bwMode="auto">
            <a:xfrm>
              <a:off x="1553" y="3362"/>
              <a:ext cx="44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accepted]</a:t>
              </a:r>
              <a:endParaRPr lang="en-US" altLang="en-US" sz="3200" b="1"/>
            </a:p>
          </p:txBody>
        </p:sp>
        <p:grpSp>
          <p:nvGrpSpPr>
            <p:cNvPr id="62533" name="Group 69"/>
            <p:cNvGrpSpPr>
              <a:grpSpLocks/>
            </p:cNvGrpSpPr>
            <p:nvPr/>
          </p:nvGrpSpPr>
          <p:grpSpPr bwMode="auto">
            <a:xfrm>
              <a:off x="1919" y="3929"/>
              <a:ext cx="503" cy="322"/>
              <a:chOff x="2300" y="2718"/>
              <a:chExt cx="473" cy="304"/>
            </a:xfrm>
          </p:grpSpPr>
          <p:sp>
            <p:nvSpPr>
              <p:cNvPr id="62534" name="Rectangle 70"/>
              <p:cNvSpPr>
                <a:spLocks noChangeArrowheads="1"/>
              </p:cNvSpPr>
              <p:nvPr/>
            </p:nvSpPr>
            <p:spPr bwMode="auto">
              <a:xfrm>
                <a:off x="2300" y="2718"/>
                <a:ext cx="462" cy="293"/>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p>
            </p:txBody>
          </p:sp>
          <p:sp>
            <p:nvSpPr>
              <p:cNvPr id="62535" name="Rectangle 71"/>
              <p:cNvSpPr>
                <a:spLocks noChangeArrowheads="1"/>
              </p:cNvSpPr>
              <p:nvPr/>
            </p:nvSpPr>
            <p:spPr bwMode="auto">
              <a:xfrm>
                <a:off x="2300" y="2718"/>
                <a:ext cx="473" cy="30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US" altLang="en-US" sz="3200" b="1">
                  <a:solidFill>
                    <a:schemeClr val="bg1"/>
                  </a:solidFill>
                </a:endParaRPr>
              </a:p>
            </p:txBody>
          </p:sp>
          <p:sp>
            <p:nvSpPr>
              <p:cNvPr id="62536" name="Rectangle 72"/>
              <p:cNvSpPr>
                <a:spLocks noChangeArrowheads="1"/>
              </p:cNvSpPr>
              <p:nvPr/>
            </p:nvSpPr>
            <p:spPr bwMode="auto">
              <a:xfrm>
                <a:off x="2378" y="2807"/>
                <a:ext cx="31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Invoice</a:t>
                </a:r>
                <a:endParaRPr lang="en-US" altLang="en-US" sz="3200" b="1"/>
              </a:p>
            </p:txBody>
          </p:sp>
        </p:grpSp>
        <p:sp>
          <p:nvSpPr>
            <p:cNvPr id="62537" name="AutoShape 73"/>
            <p:cNvSpPr>
              <a:spLocks noChangeArrowheads="1"/>
            </p:cNvSpPr>
            <p:nvPr/>
          </p:nvSpPr>
          <p:spPr bwMode="auto">
            <a:xfrm>
              <a:off x="764" y="2916"/>
              <a:ext cx="538" cy="370"/>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38" name="Rectangle 74"/>
            <p:cNvSpPr>
              <a:spLocks noChangeArrowheads="1"/>
            </p:cNvSpPr>
            <p:nvPr/>
          </p:nvSpPr>
          <p:spPr bwMode="auto">
            <a:xfrm>
              <a:off x="868" y="2982"/>
              <a:ext cx="3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Receive</a:t>
              </a:r>
              <a:endParaRPr lang="en-US" altLang="en-US" sz="3200" b="1"/>
            </a:p>
          </p:txBody>
        </p:sp>
        <p:sp>
          <p:nvSpPr>
            <p:cNvPr id="62539" name="Rectangle 75"/>
            <p:cNvSpPr>
              <a:spLocks noChangeArrowheads="1"/>
            </p:cNvSpPr>
            <p:nvPr/>
          </p:nvSpPr>
          <p:spPr bwMode="auto">
            <a:xfrm>
              <a:off x="913" y="3101"/>
              <a:ext cx="2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Order</a:t>
              </a:r>
              <a:endParaRPr lang="en-US" altLang="en-US" sz="3200" b="1"/>
            </a:p>
          </p:txBody>
        </p:sp>
        <p:sp>
          <p:nvSpPr>
            <p:cNvPr id="62540" name="Line 76"/>
            <p:cNvSpPr>
              <a:spLocks noChangeShapeType="1"/>
            </p:cNvSpPr>
            <p:nvPr/>
          </p:nvSpPr>
          <p:spPr bwMode="auto">
            <a:xfrm>
              <a:off x="1807" y="4088"/>
              <a:ext cx="121"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1" name="Freeform 77"/>
            <p:cNvSpPr>
              <a:spLocks/>
            </p:cNvSpPr>
            <p:nvPr/>
          </p:nvSpPr>
          <p:spPr bwMode="auto">
            <a:xfrm>
              <a:off x="1809" y="4053"/>
              <a:ext cx="109" cy="71"/>
            </a:xfrm>
            <a:custGeom>
              <a:avLst/>
              <a:gdLst>
                <a:gd name="T0" fmla="*/ 0 w 72"/>
                <a:gd name="T1" fmla="*/ 0 h 48"/>
                <a:gd name="T2" fmla="*/ 72 w 72"/>
                <a:gd name="T3" fmla="*/ 24 h 48"/>
                <a:gd name="T4" fmla="*/ 0 w 72"/>
                <a:gd name="T5" fmla="*/ 48 h 48"/>
              </a:gdLst>
              <a:ahLst/>
              <a:cxnLst>
                <a:cxn ang="0">
                  <a:pos x="T0" y="T1"/>
                </a:cxn>
                <a:cxn ang="0">
                  <a:pos x="T2" y="T3"/>
                </a:cxn>
                <a:cxn ang="0">
                  <a:pos x="T4" y="T5"/>
                </a:cxn>
              </a:cxnLst>
              <a:rect l="0" t="0" r="r" b="b"/>
              <a:pathLst>
                <a:path w="72" h="48">
                  <a:moveTo>
                    <a:pt x="0" y="0"/>
                  </a:moveTo>
                  <a:lnTo>
                    <a:pt x="72"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42" name="Line 78"/>
            <p:cNvSpPr>
              <a:spLocks noChangeShapeType="1"/>
            </p:cNvSpPr>
            <p:nvPr/>
          </p:nvSpPr>
          <p:spPr bwMode="auto">
            <a:xfrm>
              <a:off x="1749" y="4087"/>
              <a:ext cx="5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3" name="Line 79"/>
            <p:cNvSpPr>
              <a:spLocks noChangeShapeType="1"/>
            </p:cNvSpPr>
            <p:nvPr/>
          </p:nvSpPr>
          <p:spPr bwMode="auto">
            <a:xfrm>
              <a:off x="2486" y="4095"/>
              <a:ext cx="120"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4" name="Freeform 80"/>
            <p:cNvSpPr>
              <a:spLocks/>
            </p:cNvSpPr>
            <p:nvPr/>
          </p:nvSpPr>
          <p:spPr bwMode="auto">
            <a:xfrm>
              <a:off x="2488" y="4059"/>
              <a:ext cx="109" cy="70"/>
            </a:xfrm>
            <a:custGeom>
              <a:avLst/>
              <a:gdLst>
                <a:gd name="T0" fmla="*/ 0 w 72"/>
                <a:gd name="T1" fmla="*/ 0 h 48"/>
                <a:gd name="T2" fmla="*/ 72 w 72"/>
                <a:gd name="T3" fmla="*/ 24 h 48"/>
                <a:gd name="T4" fmla="*/ 0 w 72"/>
                <a:gd name="T5" fmla="*/ 48 h 48"/>
              </a:gdLst>
              <a:ahLst/>
              <a:cxnLst>
                <a:cxn ang="0">
                  <a:pos x="T0" y="T1"/>
                </a:cxn>
                <a:cxn ang="0">
                  <a:pos x="T2" y="T3"/>
                </a:cxn>
                <a:cxn ang="0">
                  <a:pos x="T4" y="T5"/>
                </a:cxn>
              </a:cxnLst>
              <a:rect l="0" t="0" r="r" b="b"/>
              <a:pathLst>
                <a:path w="72" h="48">
                  <a:moveTo>
                    <a:pt x="0" y="0"/>
                  </a:moveTo>
                  <a:lnTo>
                    <a:pt x="72"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45" name="Line 81"/>
            <p:cNvSpPr>
              <a:spLocks noChangeShapeType="1"/>
            </p:cNvSpPr>
            <p:nvPr/>
          </p:nvSpPr>
          <p:spPr bwMode="auto">
            <a:xfrm>
              <a:off x="2428" y="4093"/>
              <a:ext cx="5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6" name="Line 82"/>
            <p:cNvSpPr>
              <a:spLocks noChangeShapeType="1"/>
            </p:cNvSpPr>
            <p:nvPr/>
          </p:nvSpPr>
          <p:spPr bwMode="auto">
            <a:xfrm>
              <a:off x="3413" y="4095"/>
              <a:ext cx="121"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7" name="Freeform 83"/>
            <p:cNvSpPr>
              <a:spLocks/>
            </p:cNvSpPr>
            <p:nvPr/>
          </p:nvSpPr>
          <p:spPr bwMode="auto">
            <a:xfrm>
              <a:off x="3416" y="4059"/>
              <a:ext cx="109" cy="70"/>
            </a:xfrm>
            <a:custGeom>
              <a:avLst/>
              <a:gdLst>
                <a:gd name="T0" fmla="*/ 0 w 72"/>
                <a:gd name="T1" fmla="*/ 0 h 48"/>
                <a:gd name="T2" fmla="*/ 72 w 72"/>
                <a:gd name="T3" fmla="*/ 24 h 48"/>
                <a:gd name="T4" fmla="*/ 0 w 72"/>
                <a:gd name="T5" fmla="*/ 48 h 48"/>
              </a:gdLst>
              <a:ahLst/>
              <a:cxnLst>
                <a:cxn ang="0">
                  <a:pos x="T0" y="T1"/>
                </a:cxn>
                <a:cxn ang="0">
                  <a:pos x="T2" y="T3"/>
                </a:cxn>
                <a:cxn ang="0">
                  <a:pos x="T4" y="T5"/>
                </a:cxn>
              </a:cxnLst>
              <a:rect l="0" t="0" r="r" b="b"/>
              <a:pathLst>
                <a:path w="72" h="48">
                  <a:moveTo>
                    <a:pt x="0" y="0"/>
                  </a:moveTo>
                  <a:lnTo>
                    <a:pt x="72"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48" name="Line 84"/>
            <p:cNvSpPr>
              <a:spLocks noChangeShapeType="1"/>
            </p:cNvSpPr>
            <p:nvPr/>
          </p:nvSpPr>
          <p:spPr bwMode="auto">
            <a:xfrm>
              <a:off x="3356" y="4093"/>
              <a:ext cx="5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9" name="Line 85"/>
            <p:cNvSpPr>
              <a:spLocks noChangeShapeType="1"/>
            </p:cNvSpPr>
            <p:nvPr/>
          </p:nvSpPr>
          <p:spPr bwMode="auto">
            <a:xfrm>
              <a:off x="5186" y="3081"/>
              <a:ext cx="120"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50" name="Freeform 86"/>
            <p:cNvSpPr>
              <a:spLocks/>
            </p:cNvSpPr>
            <p:nvPr/>
          </p:nvSpPr>
          <p:spPr bwMode="auto">
            <a:xfrm>
              <a:off x="5186" y="3046"/>
              <a:ext cx="120" cy="71"/>
            </a:xfrm>
            <a:custGeom>
              <a:avLst/>
              <a:gdLst>
                <a:gd name="T0" fmla="*/ 0 w 80"/>
                <a:gd name="T1" fmla="*/ 0 h 48"/>
                <a:gd name="T2" fmla="*/ 80 w 80"/>
                <a:gd name="T3" fmla="*/ 24 h 48"/>
                <a:gd name="T4" fmla="*/ 0 w 80"/>
                <a:gd name="T5" fmla="*/ 48 h 48"/>
              </a:gdLst>
              <a:ahLst/>
              <a:cxnLst>
                <a:cxn ang="0">
                  <a:pos x="T0" y="T1"/>
                </a:cxn>
                <a:cxn ang="0">
                  <a:pos x="T2" y="T3"/>
                </a:cxn>
                <a:cxn ang="0">
                  <a:pos x="T4" y="T5"/>
                </a:cxn>
              </a:cxnLst>
              <a:rect l="0" t="0" r="r" b="b"/>
              <a:pathLst>
                <a:path w="80" h="48">
                  <a:moveTo>
                    <a:pt x="0" y="0"/>
                  </a:moveTo>
                  <a:lnTo>
                    <a:pt x="80" y="24"/>
                  </a:lnTo>
                  <a:lnTo>
                    <a:pt x="0"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51" name="Line 87"/>
            <p:cNvSpPr>
              <a:spLocks noChangeShapeType="1"/>
            </p:cNvSpPr>
            <p:nvPr/>
          </p:nvSpPr>
          <p:spPr bwMode="auto">
            <a:xfrm>
              <a:off x="5066" y="3081"/>
              <a:ext cx="120"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52" name="Rectangle 88"/>
            <p:cNvSpPr>
              <a:spLocks noChangeArrowheads="1"/>
            </p:cNvSpPr>
            <p:nvPr/>
          </p:nvSpPr>
          <p:spPr bwMode="auto">
            <a:xfrm>
              <a:off x="1561" y="2612"/>
              <a:ext cx="59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[order reject]</a:t>
              </a:r>
              <a:endParaRPr lang="en-US" altLang="en-US" sz="3200" b="1"/>
            </a:p>
          </p:txBody>
        </p:sp>
      </p:grpSp>
      <p:sp>
        <p:nvSpPr>
          <p:cNvPr id="62555" name="Rectangle 91"/>
          <p:cNvSpPr>
            <a:spLocks noChangeArrowheads="1"/>
          </p:cNvSpPr>
          <p:nvPr/>
        </p:nvSpPr>
        <p:spPr bwMode="auto">
          <a:xfrm>
            <a:off x="684213" y="3933825"/>
            <a:ext cx="8135937" cy="2592388"/>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BC79853-1E82-40EA-A9C0-05381CDB7544}" type="slidenum">
              <a:rPr lang="it-IT" altLang="en-US"/>
              <a:pPr/>
              <a:t>25</a:t>
            </a:fld>
            <a:endParaRPr lang="it-IT" altLang="en-US"/>
          </a:p>
        </p:txBody>
      </p:sp>
      <p:sp>
        <p:nvSpPr>
          <p:cNvPr id="124930" name="Rectangle 2"/>
          <p:cNvSpPr>
            <a:spLocks noGrp="1" noChangeArrowheads="1"/>
          </p:cNvSpPr>
          <p:nvPr>
            <p:ph type="title"/>
          </p:nvPr>
        </p:nvSpPr>
        <p:spPr/>
        <p:txBody>
          <a:bodyPr/>
          <a:lstStyle/>
          <a:p>
            <a:r>
              <a:rPr lang="en-GB" altLang="en-US"/>
              <a:t>Some definitions</a:t>
            </a:r>
          </a:p>
        </p:txBody>
      </p:sp>
      <p:sp>
        <p:nvSpPr>
          <p:cNvPr id="124931" name="Rectangle 3"/>
          <p:cNvSpPr>
            <a:spLocks noGrp="1" noChangeArrowheads="1"/>
          </p:cNvSpPr>
          <p:nvPr>
            <p:ph type="body" idx="1"/>
          </p:nvPr>
        </p:nvSpPr>
        <p:spPr/>
        <p:txBody>
          <a:bodyPr/>
          <a:lstStyle/>
          <a:p>
            <a:pPr algn="just">
              <a:lnSpc>
                <a:spcPct val="90000"/>
              </a:lnSpc>
            </a:pPr>
            <a:r>
              <a:rPr lang="en-GB" altLang="en-US" sz="2200" b="1" i="1"/>
              <a:t>Flow</a:t>
            </a:r>
            <a:r>
              <a:rPr lang="en-GB" altLang="en-US" sz="2200"/>
              <a:t>: permits the interaction between two nodes of the activity diagram (represented by edges in activity diagram) </a:t>
            </a:r>
          </a:p>
          <a:p>
            <a:pPr algn="just">
              <a:lnSpc>
                <a:spcPct val="90000"/>
              </a:lnSpc>
            </a:pPr>
            <a:r>
              <a:rPr lang="en-GB" altLang="en-US" sz="2200" b="1" i="1"/>
              <a:t>State</a:t>
            </a:r>
            <a:r>
              <a:rPr lang="en-GB" altLang="en-US" sz="2200"/>
              <a:t>: a condition or situation in the life of an object during which it satisfies some conditions, performs some activities, or waits for some events</a:t>
            </a:r>
          </a:p>
          <a:p>
            <a:pPr algn="just">
              <a:lnSpc>
                <a:spcPct val="90000"/>
              </a:lnSpc>
            </a:pPr>
            <a:r>
              <a:rPr lang="en-GB" altLang="en-US" sz="2200" b="1" i="1"/>
              <a:t>Type</a:t>
            </a:r>
            <a:r>
              <a:rPr lang="en-GB" altLang="en-US" sz="2200"/>
              <a:t>: specifies a domain of objects together with the operations applicable to the objects (also none); includes primitive built-in types (such as integer and string) and enumeration types</a:t>
            </a:r>
          </a:p>
          <a:p>
            <a:pPr>
              <a:lnSpc>
                <a:spcPct val="90000"/>
              </a:lnSpc>
            </a:pPr>
            <a:r>
              <a:rPr lang="en-GB" altLang="en-US" sz="2200" b="1" i="1"/>
              <a:t>Token</a:t>
            </a:r>
            <a:r>
              <a:rPr lang="en-GB" altLang="en-US" sz="2200"/>
              <a:t>:</a:t>
            </a:r>
            <a:r>
              <a:rPr lang="en-GB" altLang="en-US" sz="2200" i="1"/>
              <a:t> </a:t>
            </a:r>
            <a:r>
              <a:rPr lang="en-GB" altLang="en-US" sz="2200"/>
              <a:t>contains an object, datum, or locus of control, and is present in the activity diagram at a particular node; each token is distinct from any other, even if it contains the same value as another</a:t>
            </a:r>
          </a:p>
          <a:p>
            <a:pPr>
              <a:lnSpc>
                <a:spcPct val="90000"/>
              </a:lnSpc>
            </a:pPr>
            <a:r>
              <a:rPr lang="en-GB" altLang="en-US" sz="2200" b="1" i="1"/>
              <a:t>Value</a:t>
            </a:r>
            <a:r>
              <a:rPr lang="en-GB" altLang="en-US" sz="2200"/>
              <a:t>: an element of a type domain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21D52E11-8063-4FE8-9634-B748B7BCCF5E}" type="slidenum">
              <a:rPr lang="it-IT" altLang="en-US"/>
              <a:pPr/>
              <a:t>26</a:t>
            </a:fld>
            <a:endParaRPr lang="it-IT" altLang="en-US"/>
          </a:p>
        </p:txBody>
      </p:sp>
      <p:sp>
        <p:nvSpPr>
          <p:cNvPr id="70658" name="Rectangle 2"/>
          <p:cNvSpPr>
            <a:spLocks noGrp="1" noChangeArrowheads="1"/>
          </p:cNvSpPr>
          <p:nvPr>
            <p:ph type="title"/>
          </p:nvPr>
        </p:nvSpPr>
        <p:spPr/>
        <p:txBody>
          <a:bodyPr/>
          <a:lstStyle/>
          <a:p>
            <a:r>
              <a:rPr lang="it-IT" altLang="en-US"/>
              <a:t>Actions</a:t>
            </a:r>
          </a:p>
        </p:txBody>
      </p:sp>
      <p:sp>
        <p:nvSpPr>
          <p:cNvPr id="70659" name="Rectangle 3"/>
          <p:cNvSpPr>
            <a:spLocks noGrp="1" noChangeArrowheads="1"/>
          </p:cNvSpPr>
          <p:nvPr>
            <p:ph type="body" idx="1"/>
          </p:nvPr>
        </p:nvSpPr>
        <p:spPr>
          <a:xfrm>
            <a:off x="457200" y="1524000"/>
            <a:ext cx="8229600" cy="3849688"/>
          </a:xfrm>
        </p:spPr>
        <p:txBody>
          <a:bodyPr/>
          <a:lstStyle/>
          <a:p>
            <a:r>
              <a:rPr lang="en-US" altLang="en-US"/>
              <a:t>The fundamental unit of executable functionality in an activity</a:t>
            </a:r>
          </a:p>
          <a:p>
            <a:r>
              <a:rPr lang="en-US" altLang="en-US"/>
              <a:t>The execution of an action represents some transformations or processes in the modeled system (creating objects, setting attribute values, linking objects together, invoking user-defined behaviours, etc.) </a:t>
            </a:r>
          </a:p>
        </p:txBody>
      </p:sp>
      <p:pic>
        <p:nvPicPr>
          <p:cNvPr id="7068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5013325"/>
            <a:ext cx="136842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83"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5041900"/>
            <a:ext cx="2663825"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84" name="Text Box 28"/>
          <p:cNvSpPr txBox="1">
            <a:spLocks noChangeArrowheads="1"/>
          </p:cNvSpPr>
          <p:nvPr/>
        </p:nvSpPr>
        <p:spPr bwMode="auto">
          <a:xfrm>
            <a:off x="2987675" y="5300663"/>
            <a:ext cx="2016125" cy="1006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Description of the action behaviour</a:t>
            </a:r>
          </a:p>
        </p:txBody>
      </p:sp>
      <p:sp>
        <p:nvSpPr>
          <p:cNvPr id="70685" name="Line 29"/>
          <p:cNvSpPr>
            <a:spLocks noChangeShapeType="1"/>
          </p:cNvSpPr>
          <p:nvPr/>
        </p:nvSpPr>
        <p:spPr bwMode="auto">
          <a:xfrm>
            <a:off x="2268538" y="5445125"/>
            <a:ext cx="863600" cy="714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6" name="Rectangle 30"/>
          <p:cNvSpPr>
            <a:spLocks noChangeArrowheads="1"/>
          </p:cNvSpPr>
          <p:nvPr/>
        </p:nvSpPr>
        <p:spPr bwMode="auto">
          <a:xfrm>
            <a:off x="5580063" y="4941888"/>
            <a:ext cx="2736850" cy="8636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E174D109-1394-4E46-A68E-52E2830D885D}" type="slidenum">
              <a:rPr lang="it-IT" altLang="en-US"/>
              <a:pPr/>
              <a:t>27</a:t>
            </a:fld>
            <a:endParaRPr lang="it-IT" altLang="en-US"/>
          </a:p>
        </p:txBody>
      </p:sp>
      <p:sp>
        <p:nvSpPr>
          <p:cNvPr id="121858" name="Rectangle 2"/>
          <p:cNvSpPr>
            <a:spLocks noGrp="1" noChangeArrowheads="1"/>
          </p:cNvSpPr>
          <p:nvPr>
            <p:ph type="title"/>
          </p:nvPr>
        </p:nvSpPr>
        <p:spPr/>
        <p:txBody>
          <a:bodyPr/>
          <a:lstStyle/>
          <a:p>
            <a:r>
              <a:rPr lang="it-IT" altLang="en-US"/>
              <a:t>Pins</a:t>
            </a:r>
          </a:p>
        </p:txBody>
      </p:sp>
      <p:sp>
        <p:nvSpPr>
          <p:cNvPr id="121859" name="Rectangle 3"/>
          <p:cNvSpPr>
            <a:spLocks noGrp="1" noChangeArrowheads="1"/>
          </p:cNvSpPr>
          <p:nvPr>
            <p:ph type="body" idx="1"/>
          </p:nvPr>
        </p:nvSpPr>
        <p:spPr>
          <a:xfrm>
            <a:off x="457200" y="1484313"/>
            <a:ext cx="8229600" cy="2520950"/>
          </a:xfrm>
        </p:spPr>
        <p:txBody>
          <a:bodyPr/>
          <a:lstStyle/>
          <a:p>
            <a:r>
              <a:rPr lang="it-IT" altLang="en-US" sz="2400"/>
              <a:t>Actions can have inputs and outputs, through the pins</a:t>
            </a:r>
            <a:endParaRPr lang="it-IT" altLang="en-US" sz="2400" b="1"/>
          </a:p>
          <a:p>
            <a:r>
              <a:rPr lang="it-IT" altLang="en-US" sz="2400"/>
              <a:t>Hold inputs to actions until the action starts, and hold the outputs of actions before the values move downstream</a:t>
            </a:r>
          </a:p>
          <a:p>
            <a:r>
              <a:rPr lang="it-IT" altLang="en-US" sz="2400"/>
              <a:t>The name of a pin is not restricted: generally recalls the type of objects or data that flow through the pin</a:t>
            </a:r>
          </a:p>
        </p:txBody>
      </p:sp>
      <p:pic>
        <p:nvPicPr>
          <p:cNvPr id="121879"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970338"/>
            <a:ext cx="3529013"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1887" name="Group 31"/>
          <p:cNvGrpSpPr>
            <a:grpSpLocks/>
          </p:cNvGrpSpPr>
          <p:nvPr/>
        </p:nvGrpSpPr>
        <p:grpSpPr bwMode="auto">
          <a:xfrm>
            <a:off x="684213" y="4027488"/>
            <a:ext cx="1711325" cy="1219200"/>
            <a:chOff x="431" y="2537"/>
            <a:chExt cx="1078" cy="768"/>
          </a:xfrm>
        </p:grpSpPr>
        <p:pic>
          <p:nvPicPr>
            <p:cNvPr id="121881"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2537"/>
              <a:ext cx="862"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2" name="Text Box 6"/>
            <p:cNvSpPr txBox="1">
              <a:spLocks noChangeArrowheads="1"/>
            </p:cNvSpPr>
            <p:nvPr/>
          </p:nvSpPr>
          <p:spPr bwMode="auto">
            <a:xfrm>
              <a:off x="576" y="3055"/>
              <a:ext cx="9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2000">
                  <a:solidFill>
                    <a:srgbClr val="FF0000"/>
                  </a:solidFill>
                </a:rPr>
                <a:t>Output pins</a:t>
              </a:r>
            </a:p>
          </p:txBody>
        </p:sp>
        <p:sp>
          <p:nvSpPr>
            <p:cNvPr id="121864" name="Line 8"/>
            <p:cNvSpPr>
              <a:spLocks noChangeShapeType="1"/>
            </p:cNvSpPr>
            <p:nvPr/>
          </p:nvSpPr>
          <p:spPr bwMode="auto">
            <a:xfrm>
              <a:off x="1049" y="2820"/>
              <a:ext cx="0" cy="2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2187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6030913"/>
            <a:ext cx="3457575"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75" name="Text Box 19"/>
          <p:cNvSpPr txBox="1">
            <a:spLocks noChangeArrowheads="1"/>
          </p:cNvSpPr>
          <p:nvPr/>
        </p:nvSpPr>
        <p:spPr bwMode="auto">
          <a:xfrm>
            <a:off x="4572000" y="5141913"/>
            <a:ext cx="3238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Standalone pin notations: </a:t>
            </a:r>
          </a:p>
          <a:p>
            <a:pPr algn="ctr"/>
            <a:r>
              <a:rPr lang="it-IT" altLang="en-US" sz="2000">
                <a:solidFill>
                  <a:srgbClr val="FF0000"/>
                </a:solidFill>
              </a:rPr>
              <a:t>the output pin and the input pin have the same name and same type</a:t>
            </a:r>
            <a:endParaRPr lang="it-IT" altLang="en-US" sz="2400">
              <a:solidFill>
                <a:srgbClr val="FF0000"/>
              </a:solidFill>
            </a:endParaRPr>
          </a:p>
        </p:txBody>
      </p:sp>
      <p:grpSp>
        <p:nvGrpSpPr>
          <p:cNvPr id="121890" name="Group 34"/>
          <p:cNvGrpSpPr>
            <a:grpSpLocks/>
          </p:cNvGrpSpPr>
          <p:nvPr/>
        </p:nvGrpSpPr>
        <p:grpSpPr bwMode="auto">
          <a:xfrm>
            <a:off x="2570163" y="4041775"/>
            <a:ext cx="1641475" cy="1216025"/>
            <a:chOff x="1619" y="2546"/>
            <a:chExt cx="1034" cy="766"/>
          </a:xfrm>
        </p:grpSpPr>
        <p:pic>
          <p:nvPicPr>
            <p:cNvPr id="121873"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2546"/>
              <a:ext cx="862"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3" name="Text Box 7"/>
            <p:cNvSpPr txBox="1">
              <a:spLocks noChangeArrowheads="1"/>
            </p:cNvSpPr>
            <p:nvPr/>
          </p:nvSpPr>
          <p:spPr bwMode="auto">
            <a:xfrm>
              <a:off x="1619" y="3062"/>
              <a:ext cx="8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2000">
                  <a:solidFill>
                    <a:srgbClr val="FF0000"/>
                  </a:solidFill>
                </a:rPr>
                <a:t>Input pins</a:t>
              </a:r>
            </a:p>
          </p:txBody>
        </p:sp>
        <p:sp>
          <p:nvSpPr>
            <p:cNvPr id="121865" name="Line 9"/>
            <p:cNvSpPr>
              <a:spLocks noChangeShapeType="1"/>
            </p:cNvSpPr>
            <p:nvPr/>
          </p:nvSpPr>
          <p:spPr bwMode="auto">
            <a:xfrm>
              <a:off x="2028" y="2837"/>
              <a:ext cx="0" cy="2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21878"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5391150"/>
            <a:ext cx="3455987"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83" name="Line 27"/>
          <p:cNvSpPr>
            <a:spLocks noChangeShapeType="1"/>
          </p:cNvSpPr>
          <p:nvPr/>
        </p:nvSpPr>
        <p:spPr bwMode="auto">
          <a:xfrm flipV="1">
            <a:off x="2916238" y="5324475"/>
            <a:ext cx="1800225" cy="2159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884" name="Line 28"/>
          <p:cNvSpPr>
            <a:spLocks noChangeShapeType="1"/>
          </p:cNvSpPr>
          <p:nvPr/>
        </p:nvSpPr>
        <p:spPr bwMode="auto">
          <a:xfrm flipV="1">
            <a:off x="2628900" y="5324475"/>
            <a:ext cx="2087563" cy="9350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891" name="Rectangle 35"/>
          <p:cNvSpPr>
            <a:spLocks noChangeArrowheads="1"/>
          </p:cNvSpPr>
          <p:nvPr/>
        </p:nvSpPr>
        <p:spPr bwMode="auto">
          <a:xfrm>
            <a:off x="5364163" y="3933825"/>
            <a:ext cx="3671887" cy="8636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28AA3CED-F580-4F3F-9980-09272E1D14FF}" type="slidenum">
              <a:rPr lang="it-IT" altLang="en-US"/>
              <a:pPr/>
              <a:t>28</a:t>
            </a:fld>
            <a:endParaRPr lang="it-IT" altLang="en-US"/>
          </a:p>
        </p:txBody>
      </p:sp>
      <p:pic>
        <p:nvPicPr>
          <p:cNvPr id="757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738" y="5756275"/>
            <a:ext cx="2312987"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78" name="Rectangle 2"/>
          <p:cNvSpPr>
            <a:spLocks noGrp="1" noChangeArrowheads="1"/>
          </p:cNvSpPr>
          <p:nvPr>
            <p:ph type="title"/>
          </p:nvPr>
        </p:nvSpPr>
        <p:spPr/>
        <p:txBody>
          <a:bodyPr/>
          <a:lstStyle/>
          <a:p>
            <a:r>
              <a:rPr lang="it-IT" altLang="en-US"/>
              <a:t>Special kind of pins (1)</a:t>
            </a:r>
          </a:p>
        </p:txBody>
      </p:sp>
      <p:sp>
        <p:nvSpPr>
          <p:cNvPr id="75779" name="Rectangle 3"/>
          <p:cNvSpPr>
            <a:spLocks noGrp="1" noChangeArrowheads="1"/>
          </p:cNvSpPr>
          <p:nvPr>
            <p:ph type="body" idx="1"/>
          </p:nvPr>
        </p:nvSpPr>
        <p:spPr>
          <a:xfrm>
            <a:off x="457200" y="1484313"/>
            <a:ext cx="8362950" cy="4249737"/>
          </a:xfrm>
        </p:spPr>
        <p:txBody>
          <a:bodyPr/>
          <a:lstStyle/>
          <a:p>
            <a:pPr>
              <a:lnSpc>
                <a:spcPct val="80000"/>
              </a:lnSpc>
            </a:pPr>
            <a:r>
              <a:rPr lang="en-US" altLang="en-US" sz="2200" b="1"/>
              <a:t>Streaming Parameters </a:t>
            </a:r>
            <a:r>
              <a:rPr lang="en-US" altLang="en-US" sz="2200"/>
              <a:t>(notated with {STREAM}): accept or provide one or more values while an action is executing</a:t>
            </a:r>
          </a:p>
          <a:p>
            <a:pPr>
              <a:lnSpc>
                <a:spcPct val="80000"/>
              </a:lnSpc>
            </a:pPr>
            <a:endParaRPr lang="en-US" altLang="en-US" sz="2200" b="1"/>
          </a:p>
          <a:p>
            <a:pPr>
              <a:lnSpc>
                <a:spcPct val="80000"/>
              </a:lnSpc>
            </a:pPr>
            <a:endParaRPr lang="en-US" altLang="en-US" sz="2300" b="1"/>
          </a:p>
          <a:p>
            <a:pPr>
              <a:lnSpc>
                <a:spcPct val="80000"/>
              </a:lnSpc>
            </a:pPr>
            <a:endParaRPr lang="en-US" altLang="en-US" sz="2300" b="1"/>
          </a:p>
          <a:p>
            <a:pPr>
              <a:lnSpc>
                <a:spcPct val="80000"/>
              </a:lnSpc>
            </a:pPr>
            <a:endParaRPr lang="en-US" altLang="en-US" sz="2300" b="1"/>
          </a:p>
          <a:p>
            <a:pPr>
              <a:lnSpc>
                <a:spcPct val="80000"/>
              </a:lnSpc>
            </a:pPr>
            <a:endParaRPr lang="en-US" altLang="en-US" sz="2300" b="1"/>
          </a:p>
          <a:p>
            <a:pPr>
              <a:lnSpc>
                <a:spcPct val="80000"/>
              </a:lnSpc>
            </a:pPr>
            <a:endParaRPr lang="en-US" altLang="en-US" sz="2300" b="1"/>
          </a:p>
          <a:p>
            <a:pPr>
              <a:lnSpc>
                <a:spcPct val="80000"/>
              </a:lnSpc>
            </a:pPr>
            <a:endParaRPr lang="en-US" altLang="en-US" sz="2300" b="1"/>
          </a:p>
          <a:p>
            <a:pPr>
              <a:lnSpc>
                <a:spcPct val="80000"/>
              </a:lnSpc>
            </a:pPr>
            <a:r>
              <a:rPr lang="en-US" altLang="en-US" sz="2200" b="1"/>
              <a:t>Exception Output Parameters </a:t>
            </a:r>
            <a:r>
              <a:rPr lang="en-US" altLang="en-US" sz="2200"/>
              <a:t>(notated with a triangle)</a:t>
            </a:r>
          </a:p>
          <a:p>
            <a:pPr lvl="1">
              <a:lnSpc>
                <a:spcPct val="80000"/>
              </a:lnSpc>
            </a:pPr>
            <a:r>
              <a:rPr lang="en-US" altLang="en-US" sz="2100"/>
              <a:t>Provide values to the exclusion of any other output parameter or outgoing control of the action</a:t>
            </a:r>
          </a:p>
          <a:p>
            <a:pPr lvl="1">
              <a:lnSpc>
                <a:spcPct val="80000"/>
              </a:lnSpc>
            </a:pPr>
            <a:r>
              <a:rPr lang="en-US" altLang="en-US" sz="2100"/>
              <a:t>The action </a:t>
            </a:r>
            <a:r>
              <a:rPr lang="en-US" altLang="en-US" sz="2100" i="1"/>
              <a:t>must immediately terminate</a:t>
            </a:r>
            <a:r>
              <a:rPr lang="en-US" altLang="en-US" sz="2100"/>
              <a:t>, and the output cannot quit</a:t>
            </a:r>
          </a:p>
        </p:txBody>
      </p:sp>
      <p:pic>
        <p:nvPicPr>
          <p:cNvPr id="757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3798888"/>
            <a:ext cx="377983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6092825"/>
            <a:ext cx="29622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5802" name="Group 26"/>
          <p:cNvGrpSpPr>
            <a:grpSpLocks/>
          </p:cNvGrpSpPr>
          <p:nvPr/>
        </p:nvGrpSpPr>
        <p:grpSpPr bwMode="auto">
          <a:xfrm>
            <a:off x="65088" y="2060575"/>
            <a:ext cx="7891462" cy="1666875"/>
            <a:chOff x="41" y="1337"/>
            <a:chExt cx="4971" cy="1050"/>
          </a:xfrm>
        </p:grpSpPr>
        <p:pic>
          <p:nvPicPr>
            <p:cNvPr id="75795"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 y="1337"/>
              <a:ext cx="906"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96"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5" y="1347"/>
              <a:ext cx="9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97"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4" y="1401"/>
              <a:ext cx="163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98"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2" y="1951"/>
              <a:ext cx="10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99"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 y="1882"/>
              <a:ext cx="858"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00"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3" y="1859"/>
              <a:ext cx="840"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801" name="Text Box 25"/>
            <p:cNvSpPr txBox="1">
              <a:spLocks noChangeArrowheads="1"/>
            </p:cNvSpPr>
            <p:nvPr/>
          </p:nvSpPr>
          <p:spPr bwMode="auto">
            <a:xfrm>
              <a:off x="41" y="1945"/>
              <a:ext cx="97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it-IT" altLang="en-US" sz="2000">
                  <a:solidFill>
                    <a:srgbClr val="FF0000"/>
                  </a:solidFill>
                </a:rPr>
                <a:t>Stand-alone</a:t>
              </a:r>
            </a:p>
            <a:p>
              <a:pPr algn="ctr"/>
              <a:r>
                <a:rPr lang="it-IT" altLang="en-US" sz="2000">
                  <a:solidFill>
                    <a:srgbClr val="FF0000"/>
                  </a:solidFill>
                </a:rPr>
                <a:t>style</a:t>
              </a:r>
            </a:p>
          </p:txBody>
        </p:sp>
      </p:grpSp>
      <p:sp>
        <p:nvSpPr>
          <p:cNvPr id="75803" name="Rectangle 27"/>
          <p:cNvSpPr>
            <a:spLocks noChangeArrowheads="1"/>
          </p:cNvSpPr>
          <p:nvPr/>
        </p:nvSpPr>
        <p:spPr bwMode="auto">
          <a:xfrm>
            <a:off x="5076825" y="5734050"/>
            <a:ext cx="2447925" cy="112395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4" name="Rectangle 28"/>
          <p:cNvSpPr>
            <a:spLocks noChangeArrowheads="1"/>
          </p:cNvSpPr>
          <p:nvPr/>
        </p:nvSpPr>
        <p:spPr bwMode="auto">
          <a:xfrm>
            <a:off x="2746375" y="3765550"/>
            <a:ext cx="3887788" cy="766763"/>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92BE8FAF-FC1E-441A-A499-E250EF4F7DEC}" type="slidenum">
              <a:rPr lang="it-IT" altLang="en-US"/>
              <a:pPr/>
              <a:t>29</a:t>
            </a:fld>
            <a:endParaRPr lang="it-IT" altLang="en-US"/>
          </a:p>
        </p:txBody>
      </p:sp>
      <p:sp>
        <p:nvSpPr>
          <p:cNvPr id="129026" name="Rectangle 2"/>
          <p:cNvSpPr>
            <a:spLocks noGrp="1" noChangeArrowheads="1"/>
          </p:cNvSpPr>
          <p:nvPr>
            <p:ph type="title"/>
          </p:nvPr>
        </p:nvSpPr>
        <p:spPr/>
        <p:txBody>
          <a:bodyPr/>
          <a:lstStyle/>
          <a:p>
            <a:r>
              <a:rPr lang="it-IT" altLang="en-US"/>
              <a:t>Special kind of pins (2)</a:t>
            </a:r>
          </a:p>
        </p:txBody>
      </p:sp>
      <p:pic>
        <p:nvPicPr>
          <p:cNvPr id="129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1819275"/>
            <a:ext cx="3046413"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27" name="Rectangle 3"/>
          <p:cNvSpPr>
            <a:spLocks noGrp="1" noChangeArrowheads="1"/>
          </p:cNvSpPr>
          <p:nvPr>
            <p:ph type="body" idx="1"/>
          </p:nvPr>
        </p:nvSpPr>
        <p:spPr>
          <a:xfrm>
            <a:off x="457200" y="1719263"/>
            <a:ext cx="8229600" cy="4157662"/>
          </a:xfrm>
        </p:spPr>
        <p:txBody>
          <a:bodyPr/>
          <a:lstStyle/>
          <a:p>
            <a:pPr>
              <a:lnSpc>
                <a:spcPct val="80000"/>
              </a:lnSpc>
            </a:pPr>
            <a:r>
              <a:rPr lang="it-IT" altLang="en-US" sz="2100" b="1"/>
              <a:t>Parameter Sets</a:t>
            </a:r>
            <a:endParaRPr lang="it-IT" altLang="en-US" sz="2100"/>
          </a:p>
          <a:p>
            <a:pPr lvl="1">
              <a:lnSpc>
                <a:spcPct val="80000"/>
              </a:lnSpc>
            </a:pPr>
            <a:r>
              <a:rPr lang="it-IT" altLang="en-US" sz="2100"/>
              <a:t>group of parameters</a:t>
            </a:r>
          </a:p>
          <a:p>
            <a:pPr lvl="1">
              <a:lnSpc>
                <a:spcPct val="80000"/>
              </a:lnSpc>
            </a:pPr>
            <a:r>
              <a:rPr lang="it-IT" altLang="en-US" sz="2100"/>
              <a:t>the action can only accept inputs</a:t>
            </a:r>
          </a:p>
          <a:p>
            <a:pPr lvl="2">
              <a:lnSpc>
                <a:spcPct val="80000"/>
              </a:lnSpc>
              <a:buFont typeface="Wingdings" panose="05000000000000000000" pitchFamily="2" charset="2"/>
              <a:buNone/>
            </a:pPr>
            <a:r>
              <a:rPr lang="it-IT" altLang="en-US" sz="2100"/>
              <a:t>from the pins in one of the sets</a:t>
            </a:r>
          </a:p>
          <a:p>
            <a:pPr lvl="1">
              <a:lnSpc>
                <a:spcPct val="80000"/>
              </a:lnSpc>
            </a:pPr>
            <a:r>
              <a:rPr lang="it-IT" altLang="en-US" sz="2100"/>
              <a:t>the action can only provide outputs</a:t>
            </a:r>
          </a:p>
          <a:p>
            <a:pPr lvl="2">
              <a:lnSpc>
                <a:spcPct val="80000"/>
              </a:lnSpc>
              <a:buFont typeface="Wingdings" panose="05000000000000000000" pitchFamily="2" charset="2"/>
              <a:buNone/>
            </a:pPr>
            <a:r>
              <a:rPr lang="it-IT" altLang="en-US" sz="2100"/>
              <a:t>to the pins in one of the sets</a:t>
            </a:r>
          </a:p>
          <a:p>
            <a:pPr>
              <a:lnSpc>
                <a:spcPct val="80000"/>
              </a:lnSpc>
            </a:pPr>
            <a:endParaRPr lang="it-IT" altLang="en-US" sz="2100"/>
          </a:p>
          <a:p>
            <a:pPr>
              <a:lnSpc>
                <a:spcPct val="80000"/>
              </a:lnSpc>
            </a:pPr>
            <a:endParaRPr lang="it-IT" altLang="en-US" sz="2100"/>
          </a:p>
          <a:p>
            <a:pPr>
              <a:lnSpc>
                <a:spcPct val="80000"/>
              </a:lnSpc>
            </a:pPr>
            <a:endParaRPr lang="it-IT" altLang="en-US" sz="2100"/>
          </a:p>
          <a:p>
            <a:pPr>
              <a:lnSpc>
                <a:spcPct val="80000"/>
              </a:lnSpc>
            </a:pPr>
            <a:r>
              <a:rPr lang="it-IT" altLang="en-US" sz="2100" b="1"/>
              <a:t>ValuePin</a:t>
            </a:r>
            <a:r>
              <a:rPr lang="it-IT" altLang="en-US" sz="2100"/>
              <a:t>: special kind of input pin defined to provide constant values (the type of specificated value must be compatible with the type of the value pin)</a:t>
            </a:r>
          </a:p>
        </p:txBody>
      </p:sp>
      <p:pic>
        <p:nvPicPr>
          <p:cNvPr id="129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25" y="3716338"/>
            <a:ext cx="10096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04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763" y="3730625"/>
            <a:ext cx="10096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48" name="Text Box 24"/>
          <p:cNvSpPr txBox="1">
            <a:spLocks noChangeArrowheads="1"/>
          </p:cNvSpPr>
          <p:nvPr/>
        </p:nvSpPr>
        <p:spPr bwMode="auto">
          <a:xfrm>
            <a:off x="6359525" y="6164263"/>
            <a:ext cx="339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b="1">
                <a:cs typeface="Arial" panose="020B0604020202020204" pitchFamily="34" charset="0"/>
              </a:rPr>
              <a:t>π</a:t>
            </a:r>
          </a:p>
        </p:txBody>
      </p:sp>
      <p:sp>
        <p:nvSpPr>
          <p:cNvPr id="129050" name="Rectangle 26"/>
          <p:cNvSpPr>
            <a:spLocks noChangeArrowheads="1"/>
          </p:cNvSpPr>
          <p:nvPr/>
        </p:nvSpPr>
        <p:spPr bwMode="auto">
          <a:xfrm>
            <a:off x="5507038" y="1773238"/>
            <a:ext cx="3168650" cy="20161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1" name="Rectangle 27"/>
          <p:cNvSpPr>
            <a:spLocks noChangeArrowheads="1"/>
          </p:cNvSpPr>
          <p:nvPr/>
        </p:nvSpPr>
        <p:spPr bwMode="auto">
          <a:xfrm>
            <a:off x="5867400" y="5300663"/>
            <a:ext cx="2592388" cy="13557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52" name="Group 28"/>
          <p:cNvGrpSpPr>
            <a:grpSpLocks/>
          </p:cNvGrpSpPr>
          <p:nvPr/>
        </p:nvGrpSpPr>
        <p:grpSpPr bwMode="auto">
          <a:xfrm>
            <a:off x="6791325" y="5372100"/>
            <a:ext cx="1584325" cy="1206500"/>
            <a:chOff x="4026" y="2354"/>
            <a:chExt cx="554" cy="436"/>
          </a:xfrm>
        </p:grpSpPr>
        <p:sp>
          <p:nvSpPr>
            <p:cNvPr id="129053" name="AutoShape 29"/>
            <p:cNvSpPr>
              <a:spLocks noChangeArrowheads="1"/>
            </p:cNvSpPr>
            <p:nvPr/>
          </p:nvSpPr>
          <p:spPr bwMode="auto">
            <a:xfrm>
              <a:off x="4026" y="2354"/>
              <a:ext cx="554"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054" name="Rectangle 30"/>
            <p:cNvSpPr>
              <a:spLocks noChangeArrowheads="1"/>
            </p:cNvSpPr>
            <p:nvPr/>
          </p:nvSpPr>
          <p:spPr bwMode="auto">
            <a:xfrm>
              <a:off x="4105" y="2502"/>
              <a:ext cx="39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Compute circumference</a:t>
              </a:r>
              <a:endParaRPr lang="en-US" altLang="en-US" sz="1200" b="1"/>
            </a:p>
          </p:txBody>
        </p:sp>
      </p:grpSp>
      <p:grpSp>
        <p:nvGrpSpPr>
          <p:cNvPr id="129063" name="Group 39"/>
          <p:cNvGrpSpPr>
            <a:grpSpLocks/>
          </p:cNvGrpSpPr>
          <p:nvPr/>
        </p:nvGrpSpPr>
        <p:grpSpPr bwMode="auto">
          <a:xfrm>
            <a:off x="6286500" y="5975350"/>
            <a:ext cx="541338" cy="304800"/>
            <a:chOff x="3424" y="3879"/>
            <a:chExt cx="341" cy="192"/>
          </a:xfrm>
        </p:grpSpPr>
        <p:sp>
          <p:nvSpPr>
            <p:cNvPr id="129039" name="Text Box 15"/>
            <p:cNvSpPr txBox="1">
              <a:spLocks noChangeArrowheads="1"/>
            </p:cNvSpPr>
            <p:nvPr/>
          </p:nvSpPr>
          <p:spPr bwMode="auto">
            <a:xfrm>
              <a:off x="3432" y="3879"/>
              <a:ext cx="3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400" b="1"/>
                <a:t>3.14</a:t>
              </a:r>
            </a:p>
          </p:txBody>
        </p:sp>
        <p:sp>
          <p:nvSpPr>
            <p:cNvPr id="129055" name="Rectangle 31"/>
            <p:cNvSpPr>
              <a:spLocks noChangeArrowheads="1"/>
            </p:cNvSpPr>
            <p:nvPr/>
          </p:nvSpPr>
          <p:spPr bwMode="auto">
            <a:xfrm>
              <a:off x="3424" y="3879"/>
              <a:ext cx="31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9056" name="Rectangle 32"/>
          <p:cNvSpPr>
            <a:spLocks noChangeArrowheads="1"/>
          </p:cNvSpPr>
          <p:nvPr/>
        </p:nvSpPr>
        <p:spPr bwMode="auto">
          <a:xfrm>
            <a:off x="6502400" y="5661025"/>
            <a:ext cx="288925"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7" name="Line 33"/>
          <p:cNvSpPr>
            <a:spLocks noChangeShapeType="1"/>
          </p:cNvSpPr>
          <p:nvPr/>
        </p:nvSpPr>
        <p:spPr bwMode="auto">
          <a:xfrm>
            <a:off x="5927725" y="5805488"/>
            <a:ext cx="574675"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58" name="Text Box 34"/>
          <p:cNvSpPr txBox="1">
            <a:spLocks noChangeArrowheads="1"/>
          </p:cNvSpPr>
          <p:nvPr/>
        </p:nvSpPr>
        <p:spPr bwMode="auto">
          <a:xfrm>
            <a:off x="6213475" y="5407025"/>
            <a:ext cx="504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1200" b="1">
                <a:cs typeface="Arial" panose="020B0604020202020204" pitchFamily="34" charset="0"/>
              </a:rPr>
              <a:t>Ray</a:t>
            </a:r>
            <a:endParaRPr lang="el-GR" altLang="en-US" sz="1200" b="1">
              <a:cs typeface="Arial" panose="020B0604020202020204" pitchFamily="34" charset="0"/>
            </a:endParaRPr>
          </a:p>
        </p:txBody>
      </p:sp>
      <p:grpSp>
        <p:nvGrpSpPr>
          <p:cNvPr id="129066" name="Group 42"/>
          <p:cNvGrpSpPr>
            <a:grpSpLocks/>
          </p:cNvGrpSpPr>
          <p:nvPr/>
        </p:nvGrpSpPr>
        <p:grpSpPr bwMode="auto">
          <a:xfrm>
            <a:off x="1042988" y="5545138"/>
            <a:ext cx="1655762" cy="763587"/>
            <a:chOff x="794" y="3720"/>
            <a:chExt cx="1043" cy="481"/>
          </a:xfrm>
        </p:grpSpPr>
        <p:grpSp>
          <p:nvGrpSpPr>
            <p:cNvPr id="129059" name="Group 35"/>
            <p:cNvGrpSpPr>
              <a:grpSpLocks/>
            </p:cNvGrpSpPr>
            <p:nvPr/>
          </p:nvGrpSpPr>
          <p:grpSpPr bwMode="auto">
            <a:xfrm>
              <a:off x="1156" y="3720"/>
              <a:ext cx="681" cy="481"/>
              <a:chOff x="4026" y="2354"/>
              <a:chExt cx="554" cy="436"/>
            </a:xfrm>
          </p:grpSpPr>
          <p:sp>
            <p:nvSpPr>
              <p:cNvPr id="129060" name="AutoShape 36"/>
              <p:cNvSpPr>
                <a:spLocks noChangeArrowheads="1"/>
              </p:cNvSpPr>
              <p:nvPr/>
            </p:nvSpPr>
            <p:spPr bwMode="auto">
              <a:xfrm>
                <a:off x="4026" y="2354"/>
                <a:ext cx="554"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061" name="Rectangle 37"/>
              <p:cNvSpPr>
                <a:spLocks noChangeArrowheads="1"/>
              </p:cNvSpPr>
              <p:nvPr/>
            </p:nvSpPr>
            <p:spPr bwMode="auto">
              <a:xfrm>
                <a:off x="4105" y="2516"/>
                <a:ext cx="39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endParaRPr lang="en-US" altLang="en-US" sz="1200" b="1"/>
              </a:p>
            </p:txBody>
          </p:sp>
        </p:grpSp>
        <p:sp>
          <p:nvSpPr>
            <p:cNvPr id="129064" name="Text Box 40"/>
            <p:cNvSpPr txBox="1">
              <a:spLocks noChangeArrowheads="1"/>
            </p:cNvSpPr>
            <p:nvPr/>
          </p:nvSpPr>
          <p:spPr bwMode="auto">
            <a:xfrm>
              <a:off x="794" y="3862"/>
              <a:ext cx="4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400" b="1"/>
                <a:t>value</a:t>
              </a:r>
            </a:p>
          </p:txBody>
        </p:sp>
        <p:sp>
          <p:nvSpPr>
            <p:cNvPr id="129065" name="Rectangle 41"/>
            <p:cNvSpPr>
              <a:spLocks noChangeArrowheads="1"/>
            </p:cNvSpPr>
            <p:nvPr/>
          </p:nvSpPr>
          <p:spPr bwMode="auto">
            <a:xfrm>
              <a:off x="839" y="3872"/>
              <a:ext cx="31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9067" name="Text Box 43"/>
          <p:cNvSpPr txBox="1">
            <a:spLocks noChangeArrowheads="1"/>
          </p:cNvSpPr>
          <p:nvPr/>
        </p:nvSpPr>
        <p:spPr bwMode="auto">
          <a:xfrm>
            <a:off x="5367338" y="3806825"/>
            <a:ext cx="34528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008000"/>
                </a:solidFill>
              </a:rPr>
              <a:t>Output is provided only to the first or to the second set</a:t>
            </a:r>
          </a:p>
        </p:txBody>
      </p:sp>
      <p:sp>
        <p:nvSpPr>
          <p:cNvPr id="129068" name="Line 44"/>
          <p:cNvSpPr>
            <a:spLocks noChangeShapeType="1"/>
          </p:cNvSpPr>
          <p:nvPr/>
        </p:nvSpPr>
        <p:spPr bwMode="auto">
          <a:xfrm flipH="1">
            <a:off x="6948488" y="2276475"/>
            <a:ext cx="503237" cy="165735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69" name="Line 45"/>
          <p:cNvSpPr>
            <a:spLocks noChangeShapeType="1"/>
          </p:cNvSpPr>
          <p:nvPr/>
        </p:nvSpPr>
        <p:spPr bwMode="auto">
          <a:xfrm flipH="1">
            <a:off x="7019925" y="3284538"/>
            <a:ext cx="431800" cy="649287"/>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Rules of Sequence Diagrams</a:t>
            </a:r>
          </a:p>
        </p:txBody>
      </p:sp>
      <p:sp>
        <p:nvSpPr>
          <p:cNvPr id="4099" name="Rectangle 3"/>
          <p:cNvSpPr>
            <a:spLocks noGrp="1" noChangeArrowheads="1"/>
          </p:cNvSpPr>
          <p:nvPr>
            <p:ph type="body" idx="1"/>
          </p:nvPr>
        </p:nvSpPr>
        <p:spPr/>
        <p:txBody>
          <a:bodyPr/>
          <a:lstStyle/>
          <a:p>
            <a:r>
              <a:rPr lang="en-US" altLang="en-US">
                <a:cs typeface="Times New Roman" panose="02020603050405020304" pitchFamily="18" charset="0"/>
              </a:rPr>
              <a:t>Sequence Initiation</a:t>
            </a:r>
            <a:r>
              <a:rPr lang="en-US" altLang="en-US"/>
              <a:t> </a:t>
            </a:r>
          </a:p>
        </p:txBody>
      </p:sp>
      <p:sp>
        <p:nvSpPr>
          <p:cNvPr id="4101" name="Rectangle 5"/>
          <p:cNvSpPr>
            <a:spLocks noChangeArrowheads="1"/>
          </p:cNvSpPr>
          <p:nvPr/>
        </p:nvSpPr>
        <p:spPr bwMode="auto">
          <a:xfrm>
            <a:off x="25955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4100" name="Object 4"/>
          <p:cNvGraphicFramePr>
            <a:graphicFrameLocks noChangeAspect="1"/>
          </p:cNvGraphicFramePr>
          <p:nvPr/>
        </p:nvGraphicFramePr>
        <p:xfrm>
          <a:off x="2057400" y="2514600"/>
          <a:ext cx="5786438" cy="4016375"/>
        </p:xfrm>
        <a:graphic>
          <a:graphicData uri="http://schemas.openxmlformats.org/presentationml/2006/ole">
            <mc:AlternateContent xmlns:mc="http://schemas.openxmlformats.org/markup-compatibility/2006">
              <mc:Choice xmlns:v="urn:schemas-microsoft-com:vml" Requires="v">
                <p:oleObj spid="_x0000_s191494" r:id="rId3" imgW="3950208" imgH="2746248" progId="Visio.Drawing.6">
                  <p:embed/>
                </p:oleObj>
              </mc:Choice>
              <mc:Fallback>
                <p:oleObj r:id="rId3" imgW="3950208" imgH="2746248" progId="Visio.Drawing.6">
                  <p:embed/>
                  <p:pic>
                    <p:nvPicPr>
                      <p:cNvPr id="41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14600"/>
                        <a:ext cx="5786438" cy="401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4486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9FA8F9-D232-44AF-8BF8-28DD1635EDC5}" type="slidenum">
              <a:rPr lang="it-IT" altLang="en-US"/>
              <a:pPr/>
              <a:t>30</a:t>
            </a:fld>
            <a:endParaRPr lang="it-IT" altLang="en-US"/>
          </a:p>
        </p:txBody>
      </p:sp>
      <p:sp>
        <p:nvSpPr>
          <p:cNvPr id="77826" name="Rectangle 2"/>
          <p:cNvSpPr>
            <a:spLocks noGrp="1" noChangeArrowheads="1"/>
          </p:cNvSpPr>
          <p:nvPr>
            <p:ph type="title"/>
          </p:nvPr>
        </p:nvSpPr>
        <p:spPr>
          <a:xfrm>
            <a:off x="457200" y="122238"/>
            <a:ext cx="7570788" cy="1295400"/>
          </a:xfrm>
        </p:spPr>
        <p:txBody>
          <a:bodyPr/>
          <a:lstStyle/>
          <a:p>
            <a:r>
              <a:rPr lang="it-IT" altLang="en-US" sz="3400"/>
              <a:t>Conditions to start and end actions</a:t>
            </a:r>
          </a:p>
        </p:txBody>
      </p:sp>
      <p:sp>
        <p:nvSpPr>
          <p:cNvPr id="77827" name="Rectangle 3"/>
          <p:cNvSpPr>
            <a:spLocks noGrp="1" noChangeArrowheads="1"/>
          </p:cNvSpPr>
          <p:nvPr>
            <p:ph type="body" idx="1"/>
          </p:nvPr>
        </p:nvSpPr>
        <p:spPr>
          <a:xfrm>
            <a:off x="457200" y="1719263"/>
            <a:ext cx="8229600" cy="4878387"/>
          </a:xfrm>
        </p:spPr>
        <p:txBody>
          <a:bodyPr/>
          <a:lstStyle/>
          <a:p>
            <a:pPr>
              <a:lnSpc>
                <a:spcPct val="80000"/>
              </a:lnSpc>
            </a:pPr>
            <a:r>
              <a:rPr lang="it-IT" altLang="en-US" sz="2700"/>
              <a:t>An action can start only if:</a:t>
            </a:r>
          </a:p>
          <a:p>
            <a:pPr lvl="1">
              <a:lnSpc>
                <a:spcPct val="80000"/>
              </a:lnSpc>
            </a:pPr>
            <a:r>
              <a:rPr lang="it-IT" altLang="en-US" sz="2700"/>
              <a:t>all non-stream inputs have arrived (or at least one stream input if there are only stream inputs)</a:t>
            </a:r>
          </a:p>
          <a:p>
            <a:pPr>
              <a:lnSpc>
                <a:spcPct val="80000"/>
              </a:lnSpc>
            </a:pPr>
            <a:r>
              <a:rPr lang="it-IT" altLang="en-US" sz="2700"/>
              <a:t>The action can finish only if: </a:t>
            </a:r>
          </a:p>
          <a:p>
            <a:pPr lvl="1">
              <a:lnSpc>
                <a:spcPct val="80000"/>
              </a:lnSpc>
            </a:pPr>
            <a:r>
              <a:rPr lang="it-IT" altLang="en-US" sz="2700"/>
              <a:t>all inputs have arrived (streaming inputs included)</a:t>
            </a:r>
          </a:p>
          <a:p>
            <a:pPr lvl="1">
              <a:lnSpc>
                <a:spcPct val="80000"/>
              </a:lnSpc>
            </a:pPr>
            <a:r>
              <a:rPr lang="it-IT" altLang="en-US" sz="2700"/>
              <a:t>all non-stream and non-exception outputs (or an exception outputs) have been provided </a:t>
            </a:r>
          </a:p>
          <a:p>
            <a:pPr>
              <a:lnSpc>
                <a:spcPct val="80000"/>
              </a:lnSpc>
            </a:pPr>
            <a:endParaRPr lang="it-IT" altLang="en-US" sz="2700"/>
          </a:p>
          <a:p>
            <a:pPr>
              <a:lnSpc>
                <a:spcPct val="80000"/>
              </a:lnSpc>
            </a:pPr>
            <a:r>
              <a:rPr lang="it-IT" altLang="en-US" sz="2700" b="1" i="1"/>
              <a:t>Prevent deadlock</a:t>
            </a:r>
            <a:r>
              <a:rPr lang="it-IT" altLang="en-US" sz="2700"/>
              <a:t>: an input pin of an action cannot accept tokens until all the input pins of the action can accept them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7AAD0A56-3F36-44F1-8772-A2FBA3FD2DB9}" type="slidenum">
              <a:rPr lang="it-IT" altLang="en-US"/>
              <a:pPr/>
              <a:t>31</a:t>
            </a:fld>
            <a:endParaRPr lang="it-IT" altLang="en-US"/>
          </a:p>
        </p:txBody>
      </p:sp>
      <p:grpSp>
        <p:nvGrpSpPr>
          <p:cNvPr id="72749" name="Group 45"/>
          <p:cNvGrpSpPr>
            <a:grpSpLocks/>
          </p:cNvGrpSpPr>
          <p:nvPr/>
        </p:nvGrpSpPr>
        <p:grpSpPr bwMode="auto">
          <a:xfrm>
            <a:off x="468313" y="3059113"/>
            <a:ext cx="8675687" cy="2386012"/>
            <a:chOff x="295" y="2227"/>
            <a:chExt cx="5465" cy="1503"/>
          </a:xfrm>
        </p:grpSpPr>
        <p:sp>
          <p:nvSpPr>
            <p:cNvPr id="72710" name="Line 6"/>
            <p:cNvSpPr>
              <a:spLocks noChangeShapeType="1"/>
            </p:cNvSpPr>
            <p:nvPr/>
          </p:nvSpPr>
          <p:spPr bwMode="auto">
            <a:xfrm flipH="1" flipV="1">
              <a:off x="930" y="3022"/>
              <a:ext cx="296" cy="20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2" name="Line 8"/>
            <p:cNvSpPr>
              <a:spLocks noChangeShapeType="1"/>
            </p:cNvSpPr>
            <p:nvPr/>
          </p:nvSpPr>
          <p:spPr bwMode="auto">
            <a:xfrm flipH="1">
              <a:off x="930" y="2907"/>
              <a:ext cx="296" cy="6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Line 24"/>
            <p:cNvSpPr>
              <a:spLocks noChangeShapeType="1"/>
            </p:cNvSpPr>
            <p:nvPr/>
          </p:nvSpPr>
          <p:spPr bwMode="auto">
            <a:xfrm flipV="1">
              <a:off x="4900" y="2931"/>
              <a:ext cx="157" cy="2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272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 y="2227"/>
              <a:ext cx="3674" cy="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24" name="Text Box 20"/>
            <p:cNvSpPr txBox="1">
              <a:spLocks noChangeArrowheads="1"/>
            </p:cNvSpPr>
            <p:nvPr/>
          </p:nvSpPr>
          <p:spPr bwMode="auto">
            <a:xfrm>
              <a:off x="1188" y="3073"/>
              <a:ext cx="5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it-IT" altLang="en-US" sz="1200" b="1"/>
                <a:t>Parameter name</a:t>
              </a:r>
            </a:p>
          </p:txBody>
        </p:sp>
        <p:sp>
          <p:nvSpPr>
            <p:cNvPr id="72725" name="Text Box 21"/>
            <p:cNvSpPr txBox="1">
              <a:spLocks noChangeArrowheads="1"/>
            </p:cNvSpPr>
            <p:nvPr/>
          </p:nvSpPr>
          <p:spPr bwMode="auto">
            <a:xfrm>
              <a:off x="1196" y="2756"/>
              <a:ext cx="5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it-IT" altLang="en-US" sz="1200" b="1"/>
                <a:t>Parameter name</a:t>
              </a:r>
            </a:p>
          </p:txBody>
        </p:sp>
        <p:sp>
          <p:nvSpPr>
            <p:cNvPr id="72726" name="Text Box 22"/>
            <p:cNvSpPr txBox="1">
              <a:spLocks noChangeArrowheads="1"/>
            </p:cNvSpPr>
            <p:nvPr/>
          </p:nvSpPr>
          <p:spPr bwMode="auto">
            <a:xfrm>
              <a:off x="4347" y="2841"/>
              <a:ext cx="5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it-IT" altLang="en-US" sz="1200" b="1"/>
                <a:t>Parameter name</a:t>
              </a:r>
            </a:p>
          </p:txBody>
        </p:sp>
        <p:sp>
          <p:nvSpPr>
            <p:cNvPr id="72729" name="Rectangle 25"/>
            <p:cNvSpPr>
              <a:spLocks noChangeArrowheads="1"/>
            </p:cNvSpPr>
            <p:nvPr/>
          </p:nvSpPr>
          <p:spPr bwMode="auto">
            <a:xfrm>
              <a:off x="2760" y="2294"/>
              <a:ext cx="1361"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1800" u="sng"/>
            </a:p>
          </p:txBody>
        </p:sp>
        <p:sp>
          <p:nvSpPr>
            <p:cNvPr id="72732" name="Line 28"/>
            <p:cNvSpPr>
              <a:spLocks noChangeShapeType="1"/>
            </p:cNvSpPr>
            <p:nvPr/>
          </p:nvSpPr>
          <p:spPr bwMode="auto">
            <a:xfrm flipV="1">
              <a:off x="2835" y="2408"/>
              <a:ext cx="363" cy="34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Line 29"/>
            <p:cNvSpPr>
              <a:spLocks noChangeShapeType="1"/>
            </p:cNvSpPr>
            <p:nvPr/>
          </p:nvSpPr>
          <p:spPr bwMode="auto">
            <a:xfrm flipV="1">
              <a:off x="3107" y="2907"/>
              <a:ext cx="318" cy="31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7" name="Text Box 23"/>
            <p:cNvSpPr txBox="1">
              <a:spLocks noChangeArrowheads="1"/>
            </p:cNvSpPr>
            <p:nvPr/>
          </p:nvSpPr>
          <p:spPr bwMode="auto">
            <a:xfrm>
              <a:off x="4876" y="2795"/>
              <a:ext cx="88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it-IT" altLang="en-US" sz="2000">
                  <a:solidFill>
                    <a:srgbClr val="FF0000"/>
                  </a:solidFill>
                </a:rPr>
                <a:t>Output parameter</a:t>
              </a:r>
            </a:p>
          </p:txBody>
        </p:sp>
        <p:sp>
          <p:nvSpPr>
            <p:cNvPr id="72722" name="Text Box 18"/>
            <p:cNvSpPr txBox="1">
              <a:spLocks noChangeArrowheads="1"/>
            </p:cNvSpPr>
            <p:nvPr/>
          </p:nvSpPr>
          <p:spPr bwMode="auto">
            <a:xfrm>
              <a:off x="3016" y="2272"/>
              <a:ext cx="998" cy="44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Activity nodes</a:t>
              </a:r>
            </a:p>
          </p:txBody>
        </p:sp>
        <p:sp>
          <p:nvSpPr>
            <p:cNvPr id="72721" name="Text Box 17"/>
            <p:cNvSpPr txBox="1">
              <a:spLocks noChangeArrowheads="1"/>
            </p:cNvSpPr>
            <p:nvPr/>
          </p:nvSpPr>
          <p:spPr bwMode="auto">
            <a:xfrm>
              <a:off x="3243" y="2726"/>
              <a:ext cx="998" cy="44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Activity edges</a:t>
              </a:r>
            </a:p>
          </p:txBody>
        </p:sp>
        <p:sp>
          <p:nvSpPr>
            <p:cNvPr id="72709" name="Text Box 5"/>
            <p:cNvSpPr txBox="1">
              <a:spLocks noChangeArrowheads="1"/>
            </p:cNvSpPr>
            <p:nvPr/>
          </p:nvSpPr>
          <p:spPr bwMode="auto">
            <a:xfrm>
              <a:off x="295" y="2852"/>
              <a:ext cx="88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it-IT" altLang="en-US" sz="2000">
                  <a:solidFill>
                    <a:srgbClr val="FF0000"/>
                  </a:solidFill>
                </a:rPr>
                <a:t>Input parameter</a:t>
              </a:r>
            </a:p>
          </p:txBody>
        </p:sp>
      </p:grpSp>
      <p:sp>
        <p:nvSpPr>
          <p:cNvPr id="72706" name="Rectangle 2"/>
          <p:cNvSpPr>
            <a:spLocks noGrp="1" noChangeArrowheads="1"/>
          </p:cNvSpPr>
          <p:nvPr>
            <p:ph type="title"/>
          </p:nvPr>
        </p:nvSpPr>
        <p:spPr>
          <a:xfrm>
            <a:off x="457200" y="338138"/>
            <a:ext cx="7543800" cy="1074737"/>
          </a:xfrm>
        </p:spPr>
        <p:txBody>
          <a:bodyPr/>
          <a:lstStyle/>
          <a:p>
            <a:r>
              <a:rPr lang="it-IT" altLang="en-US"/>
              <a:t>Activities</a:t>
            </a:r>
          </a:p>
        </p:txBody>
      </p:sp>
      <p:sp>
        <p:nvSpPr>
          <p:cNvPr id="72707" name="Rectangle 3"/>
          <p:cNvSpPr>
            <a:spLocks noGrp="1" noChangeArrowheads="1"/>
          </p:cNvSpPr>
          <p:nvPr>
            <p:ph type="body" idx="1"/>
          </p:nvPr>
        </p:nvSpPr>
        <p:spPr>
          <a:xfrm>
            <a:off x="457200" y="1773238"/>
            <a:ext cx="8229600" cy="2016125"/>
          </a:xfrm>
        </p:spPr>
        <p:txBody>
          <a:bodyPr/>
          <a:lstStyle/>
          <a:p>
            <a:pPr>
              <a:lnSpc>
                <a:spcPct val="90000"/>
              </a:lnSpc>
            </a:pPr>
            <a:r>
              <a:rPr lang="it-IT" altLang="en-US" sz="2100"/>
              <a:t>An activity is the specification of parameterized behaviour as the coordinated sequencing of subordinate units whose individual elements are actions</a:t>
            </a:r>
          </a:p>
          <a:p>
            <a:pPr>
              <a:lnSpc>
                <a:spcPct val="90000"/>
              </a:lnSpc>
            </a:pPr>
            <a:r>
              <a:rPr lang="it-IT" altLang="en-US" sz="2100"/>
              <a:t>Uses parameters</a:t>
            </a:r>
            <a:r>
              <a:rPr lang="it-IT" altLang="en-US" sz="2100" b="1"/>
              <a:t> </a:t>
            </a:r>
            <a:r>
              <a:rPr lang="it-IT" altLang="en-US" sz="2100"/>
              <a:t>to receive and provide data to the invoker</a:t>
            </a:r>
          </a:p>
        </p:txBody>
      </p:sp>
      <p:pic>
        <p:nvPicPr>
          <p:cNvPr id="7274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927725"/>
            <a:ext cx="17557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41"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713" y="5956300"/>
            <a:ext cx="1008062"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45" name="Rectangle 41"/>
          <p:cNvSpPr>
            <a:spLocks noChangeArrowheads="1"/>
          </p:cNvSpPr>
          <p:nvPr/>
        </p:nvSpPr>
        <p:spPr bwMode="auto">
          <a:xfrm>
            <a:off x="446088" y="5518150"/>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pPr>
            <a:r>
              <a:rPr lang="it-IT" altLang="en-US" sz="2100"/>
              <a:t>An action can invoke an activity to describe its action more finely</a:t>
            </a:r>
          </a:p>
        </p:txBody>
      </p:sp>
      <p:sp>
        <p:nvSpPr>
          <p:cNvPr id="72747" name="Text Box 43"/>
          <p:cNvSpPr txBox="1">
            <a:spLocks noChangeArrowheads="1"/>
          </p:cNvSpPr>
          <p:nvPr/>
        </p:nvSpPr>
        <p:spPr bwMode="auto">
          <a:xfrm>
            <a:off x="5438775" y="5967413"/>
            <a:ext cx="2733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008000"/>
                </a:solidFill>
              </a:rPr>
              <a:t>This action invokes the activity Fill Order</a:t>
            </a:r>
          </a:p>
        </p:txBody>
      </p:sp>
      <p:sp>
        <p:nvSpPr>
          <p:cNvPr id="72748" name="Line 44"/>
          <p:cNvSpPr>
            <a:spLocks noChangeShapeType="1"/>
          </p:cNvSpPr>
          <p:nvPr/>
        </p:nvSpPr>
        <p:spPr bwMode="auto">
          <a:xfrm flipV="1">
            <a:off x="5184775" y="6170613"/>
            <a:ext cx="360363" cy="71437"/>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50" name="Rectangle 46"/>
          <p:cNvSpPr>
            <a:spLocks noChangeArrowheads="1"/>
          </p:cNvSpPr>
          <p:nvPr/>
        </p:nvSpPr>
        <p:spPr bwMode="auto">
          <a:xfrm flipV="1">
            <a:off x="4140200" y="5908675"/>
            <a:ext cx="3960813" cy="7588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CBB0A6B5-3439-4747-9C74-7B106B45E380}" type="slidenum">
              <a:rPr lang="it-IT" altLang="en-US"/>
              <a:pPr/>
              <a:t>32</a:t>
            </a:fld>
            <a:endParaRPr lang="it-IT" altLang="en-US"/>
          </a:p>
        </p:txBody>
      </p:sp>
      <p:sp>
        <p:nvSpPr>
          <p:cNvPr id="67586" name="Rectangle 2"/>
          <p:cNvSpPr>
            <a:spLocks noGrp="1" noChangeArrowheads="1"/>
          </p:cNvSpPr>
          <p:nvPr>
            <p:ph type="title"/>
          </p:nvPr>
        </p:nvSpPr>
        <p:spPr/>
        <p:txBody>
          <a:bodyPr/>
          <a:lstStyle/>
          <a:p>
            <a:r>
              <a:rPr lang="it-IT" altLang="en-US"/>
              <a:t>Activity nodes</a:t>
            </a:r>
          </a:p>
        </p:txBody>
      </p:sp>
      <p:sp>
        <p:nvSpPr>
          <p:cNvPr id="67587" name="Rectangle 3"/>
          <p:cNvSpPr>
            <a:spLocks noGrp="1" noChangeArrowheads="1"/>
          </p:cNvSpPr>
          <p:nvPr>
            <p:ph type="body" idx="1"/>
          </p:nvPr>
        </p:nvSpPr>
        <p:spPr>
          <a:xfrm>
            <a:off x="457200" y="1484313"/>
            <a:ext cx="8229600" cy="4646612"/>
          </a:xfrm>
        </p:spPr>
        <p:txBody>
          <a:bodyPr/>
          <a:lstStyle/>
          <a:p>
            <a:pPr>
              <a:lnSpc>
                <a:spcPct val="80000"/>
              </a:lnSpc>
            </a:pPr>
            <a:r>
              <a:rPr lang="it-IT" altLang="en-US" sz="2600"/>
              <a:t>Three type of activity nodes:</a:t>
            </a:r>
          </a:p>
          <a:p>
            <a:pPr lvl="1">
              <a:lnSpc>
                <a:spcPct val="80000"/>
              </a:lnSpc>
            </a:pPr>
            <a:r>
              <a:rPr lang="it-IT" altLang="en-US" sz="2300" b="1"/>
              <a:t>Action nodes</a:t>
            </a:r>
            <a:r>
              <a:rPr lang="it-IT" altLang="en-US" sz="2300"/>
              <a:t>: executable activity nodes; the execution of an action represents some transformations or processes in the modeled system (already seen)</a:t>
            </a:r>
          </a:p>
          <a:p>
            <a:pPr lvl="1">
              <a:lnSpc>
                <a:spcPct val="80000"/>
              </a:lnSpc>
            </a:pPr>
            <a:endParaRPr lang="it-IT" altLang="en-US" sz="2300"/>
          </a:p>
          <a:p>
            <a:pPr lvl="1">
              <a:lnSpc>
                <a:spcPct val="80000"/>
              </a:lnSpc>
            </a:pPr>
            <a:endParaRPr lang="it-IT" altLang="en-US" sz="2300"/>
          </a:p>
          <a:p>
            <a:pPr lvl="1">
              <a:lnSpc>
                <a:spcPct val="80000"/>
              </a:lnSpc>
            </a:pPr>
            <a:r>
              <a:rPr lang="it-IT" altLang="en-US" sz="2300" b="1"/>
              <a:t>Control nodes</a:t>
            </a:r>
            <a:r>
              <a:rPr lang="it-IT" altLang="en-US" sz="2300"/>
              <a:t>:</a:t>
            </a:r>
            <a:r>
              <a:rPr lang="it-IT" altLang="en-US" sz="2300" b="1"/>
              <a:t> </a:t>
            </a:r>
            <a:r>
              <a:rPr lang="it-IT" altLang="en-US" sz="2300"/>
              <a:t>coordinate flows in an activity diagram between other nodes</a:t>
            </a:r>
          </a:p>
          <a:p>
            <a:pPr lvl="1">
              <a:lnSpc>
                <a:spcPct val="80000"/>
              </a:lnSpc>
            </a:pPr>
            <a:endParaRPr lang="it-IT" altLang="en-US" sz="2300"/>
          </a:p>
          <a:p>
            <a:pPr lvl="1">
              <a:lnSpc>
                <a:spcPct val="80000"/>
              </a:lnSpc>
            </a:pPr>
            <a:endParaRPr lang="it-IT" altLang="en-US" sz="2300"/>
          </a:p>
          <a:p>
            <a:pPr lvl="1">
              <a:lnSpc>
                <a:spcPct val="80000"/>
              </a:lnSpc>
            </a:pPr>
            <a:endParaRPr lang="it-IT" altLang="en-US" sz="2300"/>
          </a:p>
          <a:p>
            <a:pPr lvl="1">
              <a:lnSpc>
                <a:spcPct val="80000"/>
              </a:lnSpc>
            </a:pPr>
            <a:r>
              <a:rPr lang="it-IT" altLang="en-US" sz="2300" b="1"/>
              <a:t>Object nodes</a:t>
            </a:r>
            <a:r>
              <a:rPr lang="it-IT" altLang="en-US" sz="2300"/>
              <a:t>:</a:t>
            </a:r>
            <a:r>
              <a:rPr lang="it-IT" altLang="en-US" sz="2300" b="1"/>
              <a:t> </a:t>
            </a:r>
            <a:r>
              <a:rPr lang="it-IT" altLang="en-US" sz="2300"/>
              <a:t>indicate an instance of a particular object, may be available at a particular point in the activity (i.e Pins are object nodes)</a:t>
            </a:r>
          </a:p>
        </p:txBody>
      </p:sp>
      <p:pic>
        <p:nvPicPr>
          <p:cNvPr id="6762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781300"/>
            <a:ext cx="1223962"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7606" name="Group 22"/>
          <p:cNvGrpSpPr>
            <a:grpSpLocks/>
          </p:cNvGrpSpPr>
          <p:nvPr/>
        </p:nvGrpSpPr>
        <p:grpSpPr bwMode="auto">
          <a:xfrm>
            <a:off x="1619250" y="4076700"/>
            <a:ext cx="5976938" cy="1079500"/>
            <a:chOff x="793" y="2750"/>
            <a:chExt cx="3637" cy="597"/>
          </a:xfrm>
        </p:grpSpPr>
        <p:pic>
          <p:nvPicPr>
            <p:cNvPr id="6760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2750"/>
              <a:ext cx="3584"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05" name="Rectangle 21"/>
            <p:cNvSpPr>
              <a:spLocks noChangeArrowheads="1"/>
            </p:cNvSpPr>
            <p:nvPr/>
          </p:nvSpPr>
          <p:spPr bwMode="auto">
            <a:xfrm>
              <a:off x="3061" y="3187"/>
              <a:ext cx="1369" cy="1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1800" u="sng"/>
            </a:p>
          </p:txBody>
        </p:sp>
      </p:grpSp>
      <p:sp>
        <p:nvSpPr>
          <p:cNvPr id="67628" name="AutoShape 44">
            <a:hlinkClick r:id="rId5" action="ppaction://hlinksldjump" highlightClick="1"/>
          </p:cNvPr>
          <p:cNvSpPr>
            <a:spLocks noChangeArrowheads="1"/>
          </p:cNvSpPr>
          <p:nvPr/>
        </p:nvSpPr>
        <p:spPr bwMode="auto">
          <a:xfrm>
            <a:off x="5076825" y="4365625"/>
            <a:ext cx="287338" cy="287338"/>
          </a:xfrm>
          <a:prstGeom prst="actionButtonForwardNex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9" name="AutoShape 45">
            <a:hlinkClick r:id="rId6" action="ppaction://hlinksldjump" highlightClick="1"/>
          </p:cNvPr>
          <p:cNvSpPr>
            <a:spLocks noChangeArrowheads="1"/>
          </p:cNvSpPr>
          <p:nvPr/>
        </p:nvSpPr>
        <p:spPr bwMode="auto">
          <a:xfrm>
            <a:off x="2268538" y="4365625"/>
            <a:ext cx="287337" cy="287338"/>
          </a:xfrm>
          <a:prstGeom prst="actionButtonForwardNex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0" name="AutoShape 46">
            <a:hlinkClick r:id="rId7" action="ppaction://hlinksldjump" highlightClick="1"/>
          </p:cNvPr>
          <p:cNvSpPr>
            <a:spLocks noChangeArrowheads="1"/>
          </p:cNvSpPr>
          <p:nvPr/>
        </p:nvSpPr>
        <p:spPr bwMode="auto">
          <a:xfrm>
            <a:off x="6302375" y="4365625"/>
            <a:ext cx="285750" cy="287338"/>
          </a:xfrm>
          <a:prstGeom prst="actionButtonForwardNex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1" name="AutoShape 47">
            <a:hlinkClick r:id="rId7" action="ppaction://hlinksldjump" highlightClick="1"/>
          </p:cNvPr>
          <p:cNvSpPr>
            <a:spLocks noChangeArrowheads="1"/>
          </p:cNvSpPr>
          <p:nvPr/>
        </p:nvSpPr>
        <p:spPr bwMode="auto">
          <a:xfrm>
            <a:off x="7308850" y="4365625"/>
            <a:ext cx="287338" cy="287338"/>
          </a:xfrm>
          <a:prstGeom prst="actionButtonForwardNex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2" name="AutoShape 48">
            <a:hlinkClick r:id="rId8" action="ppaction://hlinksldjump" highlightClick="1"/>
          </p:cNvPr>
          <p:cNvSpPr>
            <a:spLocks noChangeArrowheads="1"/>
          </p:cNvSpPr>
          <p:nvPr/>
        </p:nvSpPr>
        <p:spPr bwMode="auto">
          <a:xfrm>
            <a:off x="3851275" y="4365625"/>
            <a:ext cx="288925" cy="287338"/>
          </a:xfrm>
          <a:prstGeom prst="actionButtonForwardNex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35" name="Group 51"/>
          <p:cNvGrpSpPr>
            <a:grpSpLocks/>
          </p:cNvGrpSpPr>
          <p:nvPr/>
        </p:nvGrpSpPr>
        <p:grpSpPr bwMode="auto">
          <a:xfrm>
            <a:off x="1547813" y="6072188"/>
            <a:ext cx="3097212" cy="719137"/>
            <a:chOff x="975" y="3825"/>
            <a:chExt cx="1951" cy="453"/>
          </a:xfrm>
        </p:grpSpPr>
        <p:grpSp>
          <p:nvGrpSpPr>
            <p:cNvPr id="67619" name="Group 35"/>
            <p:cNvGrpSpPr>
              <a:grpSpLocks/>
            </p:cNvGrpSpPr>
            <p:nvPr/>
          </p:nvGrpSpPr>
          <p:grpSpPr bwMode="auto">
            <a:xfrm>
              <a:off x="975" y="3825"/>
              <a:ext cx="1951" cy="453"/>
              <a:chOff x="929" y="3612"/>
              <a:chExt cx="1951" cy="453"/>
            </a:xfrm>
          </p:grpSpPr>
          <p:pic>
            <p:nvPicPr>
              <p:cNvPr id="6759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9" y="3612"/>
                <a:ext cx="172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18" name="Rectangle 34"/>
              <p:cNvSpPr>
                <a:spLocks noChangeArrowheads="1"/>
              </p:cNvSpPr>
              <p:nvPr/>
            </p:nvSpPr>
            <p:spPr bwMode="auto">
              <a:xfrm>
                <a:off x="1973" y="3657"/>
                <a:ext cx="907" cy="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34" name="Rectangle 50"/>
            <p:cNvSpPr>
              <a:spLocks noChangeArrowheads="1"/>
            </p:cNvSpPr>
            <p:nvPr/>
          </p:nvSpPr>
          <p:spPr bwMode="auto">
            <a:xfrm>
              <a:off x="1066" y="3929"/>
              <a:ext cx="453" cy="181"/>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33" name="AutoShape 49">
            <a:hlinkClick r:id="rId10" action="ppaction://hlinksldjump" highlightClick="1"/>
          </p:cNvPr>
          <p:cNvSpPr>
            <a:spLocks noChangeArrowheads="1"/>
          </p:cNvSpPr>
          <p:nvPr/>
        </p:nvSpPr>
        <p:spPr bwMode="auto">
          <a:xfrm>
            <a:off x="2627313" y="6381750"/>
            <a:ext cx="287337" cy="287338"/>
          </a:xfrm>
          <a:prstGeom prst="actionButtonForwardNex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7EB8E18-A1C6-4C4C-A62A-E921C91E03AA}" type="slidenum">
              <a:rPr lang="it-IT" altLang="en-US"/>
              <a:pPr/>
              <a:t>33</a:t>
            </a:fld>
            <a:endParaRPr lang="it-IT" altLang="en-US"/>
          </a:p>
        </p:txBody>
      </p:sp>
      <p:sp>
        <p:nvSpPr>
          <p:cNvPr id="130050" name="Rectangle 2"/>
          <p:cNvSpPr>
            <a:spLocks noGrp="1" noChangeArrowheads="1"/>
          </p:cNvSpPr>
          <p:nvPr>
            <p:ph type="title"/>
          </p:nvPr>
        </p:nvSpPr>
        <p:spPr/>
        <p:txBody>
          <a:bodyPr/>
          <a:lstStyle/>
          <a:p>
            <a:r>
              <a:rPr lang="it-IT" altLang="en-US"/>
              <a:t>Activity edges (1)</a:t>
            </a:r>
          </a:p>
        </p:txBody>
      </p:sp>
      <p:sp>
        <p:nvSpPr>
          <p:cNvPr id="130051" name="Rectangle 3"/>
          <p:cNvSpPr>
            <a:spLocks noGrp="1" noChangeArrowheads="1"/>
          </p:cNvSpPr>
          <p:nvPr>
            <p:ph type="body" idx="1"/>
          </p:nvPr>
        </p:nvSpPr>
        <p:spPr>
          <a:xfrm>
            <a:off x="457200" y="1719263"/>
            <a:ext cx="8229600" cy="3509962"/>
          </a:xfrm>
        </p:spPr>
        <p:txBody>
          <a:bodyPr/>
          <a:lstStyle/>
          <a:p>
            <a:pPr>
              <a:lnSpc>
                <a:spcPct val="90000"/>
              </a:lnSpc>
            </a:pPr>
            <a:r>
              <a:rPr lang="it-IT" altLang="en-US" sz="2400"/>
              <a:t>Are directed connections</a:t>
            </a:r>
          </a:p>
          <a:p>
            <a:pPr>
              <a:lnSpc>
                <a:spcPct val="90000"/>
              </a:lnSpc>
            </a:pPr>
            <a:r>
              <a:rPr lang="it-IT" altLang="en-US" sz="2400"/>
              <a:t>They have a source and a target, along which tokens may flow</a:t>
            </a:r>
          </a:p>
          <a:p>
            <a:pPr>
              <a:lnSpc>
                <a:spcPct val="90000"/>
              </a:lnSpc>
            </a:pPr>
            <a:endParaRPr lang="it-IT" altLang="en-US" sz="2400"/>
          </a:p>
          <a:p>
            <a:pPr>
              <a:lnSpc>
                <a:spcPct val="90000"/>
              </a:lnSpc>
            </a:pPr>
            <a:endParaRPr lang="en-GB" altLang="en-US" sz="2400"/>
          </a:p>
          <a:p>
            <a:pPr>
              <a:lnSpc>
                <a:spcPct val="90000"/>
              </a:lnSpc>
            </a:pPr>
            <a:r>
              <a:rPr lang="en-GB" altLang="en-US" sz="2400"/>
              <a:t>Any number of tokens can pass along the edge, in groups at one time, or individually at different times</a:t>
            </a:r>
            <a:endParaRPr lang="it-IT" altLang="en-US" sz="2400"/>
          </a:p>
          <a:p>
            <a:pPr>
              <a:lnSpc>
                <a:spcPct val="90000"/>
              </a:lnSpc>
            </a:pPr>
            <a:r>
              <a:rPr lang="en-GB" altLang="en-US" sz="2400" b="1" i="1"/>
              <a:t>Weight</a:t>
            </a:r>
            <a:r>
              <a:rPr lang="en-GB" altLang="en-US" sz="2400"/>
              <a:t>: determines the minimum number of tokens that must traverse the edge at the same time</a:t>
            </a:r>
            <a:endParaRPr lang="it-IT" altLang="en-US" sz="2400"/>
          </a:p>
        </p:txBody>
      </p:sp>
      <p:pic>
        <p:nvPicPr>
          <p:cNvPr id="130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02250"/>
            <a:ext cx="21526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157538"/>
            <a:ext cx="20383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2941638"/>
            <a:ext cx="24003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05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941638"/>
            <a:ext cx="2133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06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5162550"/>
            <a:ext cx="2743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064"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5140325"/>
            <a:ext cx="27051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65" name="Rectangle 17"/>
          <p:cNvSpPr>
            <a:spLocks noChangeArrowheads="1"/>
          </p:cNvSpPr>
          <p:nvPr/>
        </p:nvSpPr>
        <p:spPr bwMode="auto">
          <a:xfrm>
            <a:off x="539750" y="6111875"/>
            <a:ext cx="8604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8000"/>
                </a:solidFill>
              </a:rPr>
              <a:t>In this example we use a non-constant weight: an invoice for a particular job can only be sent when all of its tasks have been completed</a:t>
            </a:r>
          </a:p>
        </p:txBody>
      </p:sp>
      <p:sp>
        <p:nvSpPr>
          <p:cNvPr id="130066" name="Line 18"/>
          <p:cNvSpPr>
            <a:spLocks noChangeShapeType="1"/>
          </p:cNvSpPr>
          <p:nvPr/>
        </p:nvSpPr>
        <p:spPr bwMode="auto">
          <a:xfrm flipH="1">
            <a:off x="7380288" y="5319713"/>
            <a:ext cx="215900" cy="8636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7" name="Rectangle 19"/>
          <p:cNvSpPr>
            <a:spLocks noChangeArrowheads="1"/>
          </p:cNvSpPr>
          <p:nvPr/>
        </p:nvSpPr>
        <p:spPr bwMode="auto">
          <a:xfrm>
            <a:off x="5867400" y="2852738"/>
            <a:ext cx="2520950" cy="719137"/>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9" name="Rectangle 21"/>
          <p:cNvSpPr>
            <a:spLocks noChangeArrowheads="1"/>
          </p:cNvSpPr>
          <p:nvPr/>
        </p:nvSpPr>
        <p:spPr bwMode="auto">
          <a:xfrm>
            <a:off x="6194425" y="5103813"/>
            <a:ext cx="2808288" cy="98425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0" name="Rectangle 22"/>
          <p:cNvSpPr>
            <a:spLocks noChangeArrowheads="1"/>
          </p:cNvSpPr>
          <p:nvPr/>
        </p:nvSpPr>
        <p:spPr bwMode="auto">
          <a:xfrm>
            <a:off x="3314700" y="5103813"/>
            <a:ext cx="2806700" cy="985837"/>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6CDC3498-FF7E-4AD2-8CE1-11AAF828AEDF}" type="slidenum">
              <a:rPr lang="it-IT" altLang="en-US"/>
              <a:pPr/>
              <a:t>34</a:t>
            </a:fld>
            <a:endParaRPr lang="it-IT" altLang="en-US"/>
          </a:p>
        </p:txBody>
      </p:sp>
      <p:sp>
        <p:nvSpPr>
          <p:cNvPr id="69634" name="Rectangle 2"/>
          <p:cNvSpPr>
            <a:spLocks noGrp="1" noChangeArrowheads="1"/>
          </p:cNvSpPr>
          <p:nvPr>
            <p:ph type="title"/>
          </p:nvPr>
        </p:nvSpPr>
        <p:spPr/>
        <p:txBody>
          <a:bodyPr/>
          <a:lstStyle/>
          <a:p>
            <a:r>
              <a:rPr lang="it-IT" altLang="en-US"/>
              <a:t>Activity edges (2)</a:t>
            </a:r>
          </a:p>
        </p:txBody>
      </p:sp>
      <p:sp>
        <p:nvSpPr>
          <p:cNvPr id="69635" name="Rectangle 3"/>
          <p:cNvSpPr>
            <a:spLocks noGrp="1" noChangeArrowheads="1"/>
          </p:cNvSpPr>
          <p:nvPr>
            <p:ph type="body" idx="1"/>
          </p:nvPr>
        </p:nvSpPr>
        <p:spPr>
          <a:xfrm>
            <a:off x="457200" y="1719263"/>
            <a:ext cx="8229600" cy="3725862"/>
          </a:xfrm>
        </p:spPr>
        <p:txBody>
          <a:bodyPr/>
          <a:lstStyle/>
          <a:p>
            <a:r>
              <a:rPr lang="it-IT" altLang="en-US" sz="2500"/>
              <a:t>Two kinds of edges:</a:t>
            </a:r>
          </a:p>
          <a:p>
            <a:pPr lvl="1"/>
            <a:r>
              <a:rPr lang="it-IT" altLang="en-US" sz="2500" b="1"/>
              <a:t>Control flow edge</a:t>
            </a:r>
            <a:r>
              <a:rPr lang="it-IT" altLang="en-US" sz="2500"/>
              <a:t> -</a:t>
            </a:r>
            <a:r>
              <a:rPr lang="it-IT" altLang="en-US" sz="2500" b="1"/>
              <a:t> </a:t>
            </a:r>
            <a:r>
              <a:rPr lang="it-IT" altLang="en-US" sz="2500"/>
              <a:t>is an edge which starts an activity node after the completion of the previous one by passing a control token</a:t>
            </a:r>
            <a:endParaRPr lang="it-IT" altLang="en-US" sz="2500" b="1"/>
          </a:p>
          <a:p>
            <a:pPr lvl="1"/>
            <a:endParaRPr lang="it-IT" altLang="en-US" sz="2500"/>
          </a:p>
          <a:p>
            <a:pPr lvl="1"/>
            <a:endParaRPr lang="it-IT" altLang="en-US" sz="2500"/>
          </a:p>
          <a:p>
            <a:pPr lvl="1"/>
            <a:r>
              <a:rPr lang="it-IT" altLang="en-US" sz="2500" b="1"/>
              <a:t>Object flow edge</a:t>
            </a:r>
            <a:r>
              <a:rPr lang="it-IT" altLang="en-US" sz="2500"/>
              <a:t> - models the flow of values to or from object nodes by passing object or data tokens</a:t>
            </a:r>
          </a:p>
        </p:txBody>
      </p:sp>
      <p:pic>
        <p:nvPicPr>
          <p:cNvPr id="696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3379788"/>
            <a:ext cx="15240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4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357563"/>
            <a:ext cx="25717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4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354388"/>
            <a:ext cx="27717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50" name="Text Box 18"/>
          <p:cNvSpPr txBox="1">
            <a:spLocks noChangeArrowheads="1"/>
          </p:cNvSpPr>
          <p:nvPr/>
        </p:nvSpPr>
        <p:spPr bwMode="auto">
          <a:xfrm>
            <a:off x="1116013" y="3551238"/>
            <a:ext cx="2232025" cy="6699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1900" b="1">
                <a:solidFill>
                  <a:srgbClr val="FF0000"/>
                </a:solidFill>
              </a:rPr>
              <a:t>Notation without activity nodes</a:t>
            </a:r>
          </a:p>
        </p:txBody>
      </p:sp>
      <p:pic>
        <p:nvPicPr>
          <p:cNvPr id="69653"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938" y="5273675"/>
            <a:ext cx="15240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54" name="Text Box 22"/>
          <p:cNvSpPr txBox="1">
            <a:spLocks noChangeArrowheads="1"/>
          </p:cNvSpPr>
          <p:nvPr/>
        </p:nvSpPr>
        <p:spPr bwMode="auto">
          <a:xfrm>
            <a:off x="1116013" y="5445125"/>
            <a:ext cx="2232025" cy="6699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1900" b="1">
                <a:solidFill>
                  <a:srgbClr val="FF0000"/>
                </a:solidFill>
              </a:rPr>
              <a:t>Notation without activity nodes</a:t>
            </a:r>
          </a:p>
        </p:txBody>
      </p:sp>
      <p:pic>
        <p:nvPicPr>
          <p:cNvPr id="69658"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5994400"/>
            <a:ext cx="40100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59"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5229225"/>
            <a:ext cx="40576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60" name="Rectangle 28"/>
          <p:cNvSpPr>
            <a:spLocks noChangeArrowheads="1"/>
          </p:cNvSpPr>
          <p:nvPr/>
        </p:nvSpPr>
        <p:spPr bwMode="auto">
          <a:xfrm>
            <a:off x="6275388" y="3325813"/>
            <a:ext cx="2843212" cy="792162"/>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lide Number Placeholder 5"/>
          <p:cNvSpPr>
            <a:spLocks noGrp="1"/>
          </p:cNvSpPr>
          <p:nvPr>
            <p:ph type="sldNum" sz="quarter" idx="12"/>
          </p:nvPr>
        </p:nvSpPr>
        <p:spPr/>
        <p:txBody>
          <a:bodyPr/>
          <a:lstStyle/>
          <a:p>
            <a:fld id="{33F4711D-0246-4C29-B4EE-AFAB002A4EE2}" type="slidenum">
              <a:rPr lang="it-IT" altLang="en-US"/>
              <a:pPr/>
              <a:t>35</a:t>
            </a:fld>
            <a:endParaRPr lang="it-IT" altLang="en-US"/>
          </a:p>
        </p:txBody>
      </p:sp>
      <p:sp>
        <p:nvSpPr>
          <p:cNvPr id="119942" name="Freeform 134"/>
          <p:cNvSpPr>
            <a:spLocks/>
          </p:cNvSpPr>
          <p:nvPr/>
        </p:nvSpPr>
        <p:spPr bwMode="auto">
          <a:xfrm>
            <a:off x="6440488" y="6143625"/>
            <a:ext cx="1660525" cy="388938"/>
          </a:xfrm>
          <a:custGeom>
            <a:avLst/>
            <a:gdLst>
              <a:gd name="T0" fmla="*/ 2 w 1046"/>
              <a:gd name="T1" fmla="*/ 0 h 245"/>
              <a:gd name="T2" fmla="*/ 0 w 1046"/>
              <a:gd name="T3" fmla="*/ 245 h 245"/>
              <a:gd name="T4" fmla="*/ 1044 w 1046"/>
              <a:gd name="T5" fmla="*/ 245 h 245"/>
              <a:gd name="T6" fmla="*/ 1046 w 1046"/>
              <a:gd name="T7" fmla="*/ 1 h 245"/>
            </a:gdLst>
            <a:ahLst/>
            <a:cxnLst>
              <a:cxn ang="0">
                <a:pos x="T0" y="T1"/>
              </a:cxn>
              <a:cxn ang="0">
                <a:pos x="T2" y="T3"/>
              </a:cxn>
              <a:cxn ang="0">
                <a:pos x="T4" y="T5"/>
              </a:cxn>
              <a:cxn ang="0">
                <a:pos x="T6" y="T7"/>
              </a:cxn>
            </a:cxnLst>
            <a:rect l="0" t="0" r="r" b="b"/>
            <a:pathLst>
              <a:path w="1046" h="245">
                <a:moveTo>
                  <a:pt x="2" y="0"/>
                </a:moveTo>
                <a:lnTo>
                  <a:pt x="0" y="245"/>
                </a:lnTo>
                <a:lnTo>
                  <a:pt x="1044" y="245"/>
                </a:lnTo>
                <a:lnTo>
                  <a:pt x="1046" y="1"/>
                </a:lnTo>
              </a:path>
            </a:pathLst>
          </a:custGeom>
          <a:solidFill>
            <a:srgbClr val="FFFFFF"/>
          </a:solidFill>
          <a:ln w="25400">
            <a:solidFill>
              <a:srgbClr val="000000"/>
            </a:solidFill>
            <a:round/>
            <a:headEnd/>
            <a:tailEnd type="arrow" w="med" len="med"/>
          </a:ln>
        </p:spPr>
        <p:txBody>
          <a:bodyPr/>
          <a:lstStyle/>
          <a:p>
            <a:endParaRPr lang="en-US"/>
          </a:p>
        </p:txBody>
      </p:sp>
      <p:sp>
        <p:nvSpPr>
          <p:cNvPr id="119810" name="Rectangle 2"/>
          <p:cNvSpPr>
            <a:spLocks noGrp="1" noChangeArrowheads="1"/>
          </p:cNvSpPr>
          <p:nvPr>
            <p:ph type="title"/>
          </p:nvPr>
        </p:nvSpPr>
        <p:spPr>
          <a:xfrm>
            <a:off x="457200" y="44450"/>
            <a:ext cx="7543800" cy="642938"/>
          </a:xfrm>
        </p:spPr>
        <p:txBody>
          <a:bodyPr/>
          <a:lstStyle/>
          <a:p>
            <a:r>
              <a:rPr lang="it-IT" altLang="en-US" sz="3500"/>
              <a:t>Example – go to Genova</a:t>
            </a:r>
          </a:p>
        </p:txBody>
      </p:sp>
      <p:sp>
        <p:nvSpPr>
          <p:cNvPr id="119812" name="Freeform 4"/>
          <p:cNvSpPr>
            <a:spLocks/>
          </p:cNvSpPr>
          <p:nvPr/>
        </p:nvSpPr>
        <p:spPr bwMode="auto">
          <a:xfrm>
            <a:off x="7812088" y="4081463"/>
            <a:ext cx="722312" cy="1868487"/>
          </a:xfrm>
          <a:custGeom>
            <a:avLst/>
            <a:gdLst>
              <a:gd name="T0" fmla="*/ 0 w 455"/>
              <a:gd name="T1" fmla="*/ 0 h 1169"/>
              <a:gd name="T2" fmla="*/ 455 w 455"/>
              <a:gd name="T3" fmla="*/ 0 h 1169"/>
              <a:gd name="T4" fmla="*/ 455 w 455"/>
              <a:gd name="T5" fmla="*/ 1169 h 1169"/>
              <a:gd name="T6" fmla="*/ 246 w 455"/>
              <a:gd name="T7" fmla="*/ 1169 h 1169"/>
            </a:gdLst>
            <a:ahLst/>
            <a:cxnLst>
              <a:cxn ang="0">
                <a:pos x="T0" y="T1"/>
              </a:cxn>
              <a:cxn ang="0">
                <a:pos x="T2" y="T3"/>
              </a:cxn>
              <a:cxn ang="0">
                <a:pos x="T4" y="T5"/>
              </a:cxn>
              <a:cxn ang="0">
                <a:pos x="T6" y="T7"/>
              </a:cxn>
            </a:cxnLst>
            <a:rect l="0" t="0" r="r" b="b"/>
            <a:pathLst>
              <a:path w="455" h="1169">
                <a:moveTo>
                  <a:pt x="0" y="0"/>
                </a:moveTo>
                <a:lnTo>
                  <a:pt x="455" y="0"/>
                </a:lnTo>
                <a:lnTo>
                  <a:pt x="455" y="1169"/>
                </a:lnTo>
                <a:lnTo>
                  <a:pt x="246" y="1169"/>
                </a:lnTo>
              </a:path>
            </a:pathLst>
          </a:custGeom>
          <a:solidFill>
            <a:srgbClr val="FFFFFF"/>
          </a:solidFill>
          <a:ln w="25400">
            <a:solidFill>
              <a:srgbClr val="000000"/>
            </a:solidFill>
            <a:round/>
            <a:headEnd type="none" w="med" len="med"/>
            <a:tailEnd type="arrow" w="med" len="med"/>
          </a:ln>
        </p:spPr>
        <p:txBody>
          <a:bodyPr/>
          <a:lstStyle/>
          <a:p>
            <a:endParaRPr lang="en-US"/>
          </a:p>
        </p:txBody>
      </p:sp>
      <p:grpSp>
        <p:nvGrpSpPr>
          <p:cNvPr id="119813" name="Group 5"/>
          <p:cNvGrpSpPr>
            <a:grpSpLocks/>
          </p:cNvGrpSpPr>
          <p:nvPr/>
        </p:nvGrpSpPr>
        <p:grpSpPr bwMode="auto">
          <a:xfrm>
            <a:off x="438150" y="2706688"/>
            <a:ext cx="1873250" cy="693737"/>
            <a:chOff x="295" y="1701"/>
            <a:chExt cx="1180" cy="437"/>
          </a:xfrm>
        </p:grpSpPr>
        <p:sp>
          <p:nvSpPr>
            <p:cNvPr id="119814" name="Line 6"/>
            <p:cNvSpPr>
              <a:spLocks noChangeShapeType="1"/>
            </p:cNvSpPr>
            <p:nvPr/>
          </p:nvSpPr>
          <p:spPr bwMode="auto">
            <a:xfrm>
              <a:off x="1168" y="1926"/>
              <a:ext cx="64"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15" name="Freeform 7"/>
            <p:cNvSpPr>
              <a:spLocks/>
            </p:cNvSpPr>
            <p:nvPr/>
          </p:nvSpPr>
          <p:spPr bwMode="auto">
            <a:xfrm>
              <a:off x="1348" y="1785"/>
              <a:ext cx="127" cy="254"/>
            </a:xfrm>
            <a:custGeom>
              <a:avLst/>
              <a:gdLst>
                <a:gd name="T0" fmla="*/ 40 w 80"/>
                <a:gd name="T1" fmla="*/ 0 h 144"/>
                <a:gd name="T2" fmla="*/ 0 w 80"/>
                <a:gd name="T3" fmla="*/ 72 h 144"/>
                <a:gd name="T4" fmla="*/ 40 w 80"/>
                <a:gd name="T5" fmla="*/ 144 h 144"/>
                <a:gd name="T6" fmla="*/ 80 w 80"/>
                <a:gd name="T7" fmla="*/ 72 h 144"/>
                <a:gd name="T8" fmla="*/ 40 w 80"/>
                <a:gd name="T9" fmla="*/ 0 h 144"/>
              </a:gdLst>
              <a:ahLst/>
              <a:cxnLst>
                <a:cxn ang="0">
                  <a:pos x="T0" y="T1"/>
                </a:cxn>
                <a:cxn ang="0">
                  <a:pos x="T2" y="T3"/>
                </a:cxn>
                <a:cxn ang="0">
                  <a:pos x="T4" y="T5"/>
                </a:cxn>
                <a:cxn ang="0">
                  <a:pos x="T6" y="T7"/>
                </a:cxn>
                <a:cxn ang="0">
                  <a:pos x="T8" y="T9"/>
                </a:cxn>
              </a:cxnLst>
              <a:rect l="0" t="0" r="r" b="b"/>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16" name="Oval 8"/>
            <p:cNvSpPr>
              <a:spLocks noChangeArrowheads="1"/>
            </p:cNvSpPr>
            <p:nvPr/>
          </p:nvSpPr>
          <p:spPr bwMode="auto">
            <a:xfrm>
              <a:off x="295" y="1855"/>
              <a:ext cx="102" cy="114"/>
            </a:xfrm>
            <a:prstGeom prst="ellipse">
              <a:avLst/>
            </a:prstGeom>
            <a:solidFill>
              <a:srgbClr val="000000"/>
            </a:solidFill>
            <a:ln w="25400">
              <a:solidFill>
                <a:srgbClr val="000000"/>
              </a:solidFill>
              <a:round/>
              <a:headEnd/>
              <a:tailEnd/>
            </a:ln>
          </p:spPr>
          <p:txBody>
            <a:bodyPr/>
            <a:lstStyle/>
            <a:p>
              <a:endParaRPr lang="en-US"/>
            </a:p>
          </p:txBody>
        </p:sp>
        <p:sp>
          <p:nvSpPr>
            <p:cNvPr id="119817" name="Line 9"/>
            <p:cNvSpPr>
              <a:spLocks noChangeShapeType="1"/>
            </p:cNvSpPr>
            <p:nvPr/>
          </p:nvSpPr>
          <p:spPr bwMode="auto">
            <a:xfrm>
              <a:off x="1208" y="1926"/>
              <a:ext cx="140" cy="2"/>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9818" name="Line 10"/>
            <p:cNvSpPr>
              <a:spLocks noChangeShapeType="1"/>
            </p:cNvSpPr>
            <p:nvPr/>
          </p:nvSpPr>
          <p:spPr bwMode="auto">
            <a:xfrm>
              <a:off x="458" y="1913"/>
              <a:ext cx="126" cy="1"/>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9819" name="Line 11"/>
            <p:cNvSpPr>
              <a:spLocks noChangeShapeType="1"/>
            </p:cNvSpPr>
            <p:nvPr/>
          </p:nvSpPr>
          <p:spPr bwMode="auto">
            <a:xfrm>
              <a:off x="393" y="1913"/>
              <a:ext cx="6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0" name="AutoShape 12"/>
            <p:cNvSpPr>
              <a:spLocks noChangeArrowheads="1"/>
            </p:cNvSpPr>
            <p:nvPr/>
          </p:nvSpPr>
          <p:spPr bwMode="auto">
            <a:xfrm>
              <a:off x="597" y="1701"/>
              <a:ext cx="572" cy="437"/>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1" name="Rectangle 13"/>
            <p:cNvSpPr>
              <a:spLocks noChangeArrowheads="1"/>
            </p:cNvSpPr>
            <p:nvPr/>
          </p:nvSpPr>
          <p:spPr bwMode="auto">
            <a:xfrm>
              <a:off x="703" y="1724"/>
              <a:ext cx="39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eaLnBrk="0" hangingPunct="0"/>
              <a:r>
                <a:rPr lang="en-US" altLang="en-US" sz="1200" b="1">
                  <a:solidFill>
                    <a:srgbClr val="000000"/>
                  </a:solidFill>
                </a:rPr>
                <a:t>Get </a:t>
              </a:r>
            </a:p>
            <a:p>
              <a:pPr algn="ctr" eaLnBrk="0" hangingPunct="0"/>
              <a:r>
                <a:rPr lang="en-US" altLang="en-US" sz="1200" b="1">
                  <a:solidFill>
                    <a:srgbClr val="000000"/>
                  </a:solidFill>
                </a:rPr>
                <a:t>luggage </a:t>
              </a:r>
            </a:p>
            <a:p>
              <a:pPr algn="ctr" eaLnBrk="0" hangingPunct="0"/>
              <a:r>
                <a:rPr lang="en-US" altLang="en-US" sz="1200" b="1">
                  <a:solidFill>
                    <a:srgbClr val="000000"/>
                  </a:solidFill>
                </a:rPr>
                <a:t>ready</a:t>
              </a:r>
              <a:endParaRPr lang="en-US" altLang="en-US" sz="3200" b="1"/>
            </a:p>
          </p:txBody>
        </p:sp>
      </p:grpSp>
      <p:sp>
        <p:nvSpPr>
          <p:cNvPr id="119822" name="Rectangle 14"/>
          <p:cNvSpPr>
            <a:spLocks noChangeArrowheads="1"/>
          </p:cNvSpPr>
          <p:nvPr/>
        </p:nvSpPr>
        <p:spPr bwMode="auto">
          <a:xfrm>
            <a:off x="1804988" y="2066925"/>
            <a:ext cx="558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[on car]</a:t>
            </a:r>
            <a:endParaRPr lang="en-US" altLang="en-US" sz="3200" b="1"/>
          </a:p>
        </p:txBody>
      </p:sp>
      <p:sp>
        <p:nvSpPr>
          <p:cNvPr id="119823" name="Freeform 15"/>
          <p:cNvSpPr>
            <a:spLocks/>
          </p:cNvSpPr>
          <p:nvPr/>
        </p:nvSpPr>
        <p:spPr bwMode="auto">
          <a:xfrm>
            <a:off x="2219325" y="3243263"/>
            <a:ext cx="100013" cy="520700"/>
          </a:xfrm>
          <a:custGeom>
            <a:avLst/>
            <a:gdLst>
              <a:gd name="T0" fmla="*/ 0 w 63"/>
              <a:gd name="T1" fmla="*/ 0 h 328"/>
              <a:gd name="T2" fmla="*/ 0 w 63"/>
              <a:gd name="T3" fmla="*/ 256 h 328"/>
              <a:gd name="T4" fmla="*/ 63 w 63"/>
              <a:gd name="T5" fmla="*/ 328 h 328"/>
            </a:gdLst>
            <a:ahLst/>
            <a:cxnLst>
              <a:cxn ang="0">
                <a:pos x="T0" y="T1"/>
              </a:cxn>
              <a:cxn ang="0">
                <a:pos x="T2" y="T3"/>
              </a:cxn>
              <a:cxn ang="0">
                <a:pos x="T4" y="T5"/>
              </a:cxn>
            </a:cxnLst>
            <a:rect l="0" t="0" r="r" b="b"/>
            <a:pathLst>
              <a:path w="63" h="328">
                <a:moveTo>
                  <a:pt x="0" y="0"/>
                </a:moveTo>
                <a:lnTo>
                  <a:pt x="0" y="256"/>
                </a:lnTo>
                <a:lnTo>
                  <a:pt x="63" y="328"/>
                </a:lnTo>
              </a:path>
            </a:pathLst>
          </a:custGeom>
          <a:solidFill>
            <a:srgbClr val="FFFFFF"/>
          </a:solidFill>
          <a:ln w="25400">
            <a:solidFill>
              <a:srgbClr val="000000"/>
            </a:solidFill>
            <a:round/>
            <a:headEnd type="none" w="med" len="med"/>
            <a:tailEnd type="arrow" w="med" len="med"/>
          </a:ln>
        </p:spPr>
        <p:txBody>
          <a:bodyPr/>
          <a:lstStyle/>
          <a:p>
            <a:endParaRPr lang="en-US"/>
          </a:p>
        </p:txBody>
      </p:sp>
      <p:grpSp>
        <p:nvGrpSpPr>
          <p:cNvPr id="119824" name="Group 16"/>
          <p:cNvGrpSpPr>
            <a:grpSpLocks/>
          </p:cNvGrpSpPr>
          <p:nvPr/>
        </p:nvGrpSpPr>
        <p:grpSpPr bwMode="auto">
          <a:xfrm>
            <a:off x="8645525" y="3506788"/>
            <a:ext cx="287338" cy="288925"/>
            <a:chOff x="5291" y="3569"/>
            <a:chExt cx="165" cy="211"/>
          </a:xfrm>
        </p:grpSpPr>
        <p:sp>
          <p:nvSpPr>
            <p:cNvPr id="119825" name="Oval 17"/>
            <p:cNvSpPr>
              <a:spLocks noChangeArrowheads="1"/>
            </p:cNvSpPr>
            <p:nvPr/>
          </p:nvSpPr>
          <p:spPr bwMode="auto">
            <a:xfrm>
              <a:off x="5329" y="3612"/>
              <a:ext cx="90" cy="126"/>
            </a:xfrm>
            <a:prstGeom prst="ellipse">
              <a:avLst/>
            </a:prstGeom>
            <a:solidFill>
              <a:srgbClr val="000000"/>
            </a:solidFill>
            <a:ln w="25400">
              <a:solidFill>
                <a:srgbClr val="000000"/>
              </a:solidFill>
              <a:round/>
              <a:headEnd/>
              <a:tailEnd/>
            </a:ln>
          </p:spPr>
          <p:txBody>
            <a:bodyPr/>
            <a:lstStyle/>
            <a:p>
              <a:endParaRPr lang="en-US"/>
            </a:p>
          </p:txBody>
        </p:sp>
        <p:sp>
          <p:nvSpPr>
            <p:cNvPr id="119826" name="Oval 18"/>
            <p:cNvSpPr>
              <a:spLocks noChangeArrowheads="1"/>
            </p:cNvSpPr>
            <p:nvPr/>
          </p:nvSpPr>
          <p:spPr bwMode="auto">
            <a:xfrm>
              <a:off x="5291" y="3569"/>
              <a:ext cx="165" cy="21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9827" name="Freeform 19"/>
          <p:cNvSpPr>
            <a:spLocks/>
          </p:cNvSpPr>
          <p:nvPr/>
        </p:nvSpPr>
        <p:spPr bwMode="auto">
          <a:xfrm>
            <a:off x="2209800" y="2282825"/>
            <a:ext cx="531813" cy="603250"/>
          </a:xfrm>
          <a:custGeom>
            <a:avLst/>
            <a:gdLst>
              <a:gd name="T0" fmla="*/ 0 w 471"/>
              <a:gd name="T1" fmla="*/ 639 h 639"/>
              <a:gd name="T2" fmla="*/ 0 w 471"/>
              <a:gd name="T3" fmla="*/ 0 h 639"/>
              <a:gd name="T4" fmla="*/ 471 w 471"/>
              <a:gd name="T5" fmla="*/ 0 h 639"/>
            </a:gdLst>
            <a:ahLst/>
            <a:cxnLst>
              <a:cxn ang="0">
                <a:pos x="T0" y="T1"/>
              </a:cxn>
              <a:cxn ang="0">
                <a:pos x="T2" y="T3"/>
              </a:cxn>
              <a:cxn ang="0">
                <a:pos x="T4" y="T5"/>
              </a:cxn>
            </a:cxnLst>
            <a:rect l="0" t="0" r="r" b="b"/>
            <a:pathLst>
              <a:path w="471" h="639">
                <a:moveTo>
                  <a:pt x="0" y="639"/>
                </a:moveTo>
                <a:lnTo>
                  <a:pt x="0" y="0"/>
                </a:lnTo>
                <a:lnTo>
                  <a:pt x="471" y="0"/>
                </a:lnTo>
              </a:path>
            </a:pathLst>
          </a:custGeom>
          <a:noFill/>
          <a:ln w="25400">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8" name="Rectangle 20"/>
          <p:cNvSpPr>
            <a:spLocks noChangeArrowheads="1"/>
          </p:cNvSpPr>
          <p:nvPr/>
        </p:nvSpPr>
        <p:spPr bwMode="auto">
          <a:xfrm>
            <a:off x="2252663" y="3276600"/>
            <a:ext cx="6619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[on train]</a:t>
            </a:r>
            <a:endParaRPr lang="en-US" altLang="en-US" sz="3200" b="1"/>
          </a:p>
        </p:txBody>
      </p:sp>
      <p:sp>
        <p:nvSpPr>
          <p:cNvPr id="119829" name="AutoShape 21"/>
          <p:cNvSpPr>
            <a:spLocks noChangeArrowheads="1"/>
          </p:cNvSpPr>
          <p:nvPr/>
        </p:nvSpPr>
        <p:spPr bwMode="auto">
          <a:xfrm>
            <a:off x="2741613" y="1347788"/>
            <a:ext cx="6121400" cy="2159000"/>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30" name="AutoShape 22"/>
          <p:cNvSpPr>
            <a:spLocks noChangeArrowheads="1"/>
          </p:cNvSpPr>
          <p:nvPr/>
        </p:nvSpPr>
        <p:spPr bwMode="auto">
          <a:xfrm>
            <a:off x="1835150" y="3579813"/>
            <a:ext cx="7027863" cy="3213100"/>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19832" name="Group 24"/>
          <p:cNvGrpSpPr>
            <a:grpSpLocks/>
          </p:cNvGrpSpPr>
          <p:nvPr/>
        </p:nvGrpSpPr>
        <p:grpSpPr bwMode="auto">
          <a:xfrm>
            <a:off x="684213" y="692150"/>
            <a:ext cx="2087562" cy="554038"/>
            <a:chOff x="2200" y="391"/>
            <a:chExt cx="1315" cy="349"/>
          </a:xfrm>
        </p:grpSpPr>
        <p:sp>
          <p:nvSpPr>
            <p:cNvPr id="119833" name="Text Box 25"/>
            <p:cNvSpPr txBox="1">
              <a:spLocks noChangeArrowheads="1"/>
            </p:cNvSpPr>
            <p:nvPr/>
          </p:nvSpPr>
          <p:spPr bwMode="auto">
            <a:xfrm>
              <a:off x="2200" y="436"/>
              <a:ext cx="1270" cy="30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b="1">
                  <a:cs typeface="Arial" panose="020B0604020202020204" pitchFamily="34" charset="0"/>
                </a:rPr>
                <a:t>«local precondition»</a:t>
              </a:r>
            </a:p>
            <a:p>
              <a:pPr algn="ctr"/>
              <a:r>
                <a:rPr lang="en-US" altLang="en-US" sz="1200" b="1">
                  <a:cs typeface="Arial" panose="020B0604020202020204" pitchFamily="34" charset="0"/>
                </a:rPr>
                <a:t>Have a license</a:t>
              </a:r>
              <a:endParaRPr lang="en-US" altLang="en-US" sz="1200" b="1"/>
            </a:p>
          </p:txBody>
        </p:sp>
        <p:pic>
          <p:nvPicPr>
            <p:cNvPr id="119834" name="Picture 26"/>
            <p:cNvPicPr>
              <a:picLocks noChangeAspect="1" noChangeArrowheads="1"/>
            </p:cNvPicPr>
            <p:nvPr/>
          </p:nvPicPr>
          <p:blipFill>
            <a:blip r:embed="rId3">
              <a:extLst>
                <a:ext uri="{28A0092B-C50C-407E-A947-70E740481C1C}">
                  <a14:useLocalDpi xmlns:a14="http://schemas.microsoft.com/office/drawing/2010/main" val="0"/>
                </a:ext>
              </a:extLst>
            </a:blip>
            <a:srcRect l="42224" t="60875" r="53343" b="25687"/>
            <a:stretch>
              <a:fillRect/>
            </a:stretch>
          </p:blipFill>
          <p:spPr bwMode="auto">
            <a:xfrm>
              <a:off x="3334" y="391"/>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9835" name="Line 27"/>
          <p:cNvSpPr>
            <a:spLocks noChangeShapeType="1"/>
          </p:cNvSpPr>
          <p:nvPr/>
        </p:nvSpPr>
        <p:spPr bwMode="auto">
          <a:xfrm flipH="1" flipV="1">
            <a:off x="2627313" y="1268413"/>
            <a:ext cx="720725" cy="3603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41" name="AutoShape 33"/>
          <p:cNvSpPr>
            <a:spLocks noChangeArrowheads="1"/>
          </p:cNvSpPr>
          <p:nvPr/>
        </p:nvSpPr>
        <p:spPr bwMode="auto">
          <a:xfrm>
            <a:off x="2978150" y="1619250"/>
            <a:ext cx="796925" cy="692150"/>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42" name="Rectangle 34"/>
          <p:cNvSpPr>
            <a:spLocks noChangeArrowheads="1"/>
          </p:cNvSpPr>
          <p:nvPr/>
        </p:nvSpPr>
        <p:spPr bwMode="auto">
          <a:xfrm>
            <a:off x="3092450" y="1684338"/>
            <a:ext cx="5683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Turn on the car</a:t>
            </a:r>
          </a:p>
        </p:txBody>
      </p:sp>
      <p:sp>
        <p:nvSpPr>
          <p:cNvPr id="119843" name="Line 35"/>
          <p:cNvSpPr>
            <a:spLocks noChangeShapeType="1"/>
          </p:cNvSpPr>
          <p:nvPr/>
        </p:nvSpPr>
        <p:spPr bwMode="auto">
          <a:xfrm flipV="1">
            <a:off x="3779838" y="1960563"/>
            <a:ext cx="287337"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119848" name="Group 40"/>
          <p:cNvGrpSpPr>
            <a:grpSpLocks/>
          </p:cNvGrpSpPr>
          <p:nvPr/>
        </p:nvGrpSpPr>
        <p:grpSpPr bwMode="auto">
          <a:xfrm>
            <a:off x="6473825" y="1619250"/>
            <a:ext cx="1368425" cy="692150"/>
            <a:chOff x="3051" y="1035"/>
            <a:chExt cx="918" cy="436"/>
          </a:xfrm>
        </p:grpSpPr>
        <p:sp>
          <p:nvSpPr>
            <p:cNvPr id="119849" name="AutoShape 41"/>
            <p:cNvSpPr>
              <a:spLocks noChangeArrowheads="1"/>
            </p:cNvSpPr>
            <p:nvPr/>
          </p:nvSpPr>
          <p:spPr bwMode="auto">
            <a:xfrm>
              <a:off x="3051" y="1035"/>
              <a:ext cx="700"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50" name="Rectangle 42"/>
            <p:cNvSpPr>
              <a:spLocks noChangeArrowheads="1"/>
            </p:cNvSpPr>
            <p:nvPr/>
          </p:nvSpPr>
          <p:spPr bwMode="auto">
            <a:xfrm>
              <a:off x="3152" y="1078"/>
              <a:ext cx="5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To motorway tollgate</a:t>
              </a:r>
              <a:endParaRPr lang="en-US" altLang="en-US" sz="1200" b="1"/>
            </a:p>
          </p:txBody>
        </p:sp>
        <p:sp>
          <p:nvSpPr>
            <p:cNvPr id="119851" name="Line 43"/>
            <p:cNvSpPr>
              <a:spLocks noChangeShapeType="1"/>
            </p:cNvSpPr>
            <p:nvPr/>
          </p:nvSpPr>
          <p:spPr bwMode="auto">
            <a:xfrm>
              <a:off x="3742" y="1253"/>
              <a:ext cx="227"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19964" name="Group 156"/>
          <p:cNvGrpSpPr>
            <a:grpSpLocks/>
          </p:cNvGrpSpPr>
          <p:nvPr/>
        </p:nvGrpSpPr>
        <p:grpSpPr bwMode="auto">
          <a:xfrm>
            <a:off x="7453313" y="2622550"/>
            <a:ext cx="1150937" cy="692150"/>
            <a:chOff x="4695" y="1652"/>
            <a:chExt cx="725" cy="436"/>
          </a:xfrm>
        </p:grpSpPr>
        <p:sp>
          <p:nvSpPr>
            <p:cNvPr id="119853" name="AutoShape 45"/>
            <p:cNvSpPr>
              <a:spLocks noChangeArrowheads="1"/>
            </p:cNvSpPr>
            <p:nvPr/>
          </p:nvSpPr>
          <p:spPr bwMode="auto">
            <a:xfrm>
              <a:off x="4922" y="1652"/>
              <a:ext cx="498"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54" name="Rectangle 46"/>
            <p:cNvSpPr>
              <a:spLocks noChangeArrowheads="1"/>
            </p:cNvSpPr>
            <p:nvPr/>
          </p:nvSpPr>
          <p:spPr bwMode="auto">
            <a:xfrm>
              <a:off x="4993" y="1694"/>
              <a:ext cx="35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Exit  to Genova tollgate</a:t>
              </a:r>
              <a:endParaRPr lang="en-US" altLang="en-US" sz="1200" b="1"/>
            </a:p>
          </p:txBody>
        </p:sp>
        <p:sp>
          <p:nvSpPr>
            <p:cNvPr id="119855" name="Line 47"/>
            <p:cNvSpPr>
              <a:spLocks noChangeShapeType="1"/>
            </p:cNvSpPr>
            <p:nvPr/>
          </p:nvSpPr>
          <p:spPr bwMode="auto">
            <a:xfrm flipH="1">
              <a:off x="4695" y="1878"/>
              <a:ext cx="227"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19856" name="Group 48"/>
          <p:cNvGrpSpPr>
            <a:grpSpLocks/>
          </p:cNvGrpSpPr>
          <p:nvPr/>
        </p:nvGrpSpPr>
        <p:grpSpPr bwMode="auto">
          <a:xfrm>
            <a:off x="5307013" y="2636838"/>
            <a:ext cx="977900" cy="692150"/>
            <a:chOff x="4943" y="1688"/>
            <a:chExt cx="536" cy="436"/>
          </a:xfrm>
        </p:grpSpPr>
        <p:sp>
          <p:nvSpPr>
            <p:cNvPr id="119857" name="AutoShape 49"/>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58" name="Rectangle 50"/>
            <p:cNvSpPr>
              <a:spLocks noChangeArrowheads="1"/>
            </p:cNvSpPr>
            <p:nvPr/>
          </p:nvSpPr>
          <p:spPr bwMode="auto">
            <a:xfrm flipH="1">
              <a:off x="5015" y="1730"/>
              <a:ext cx="38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Go home with the car</a:t>
              </a:r>
              <a:endParaRPr lang="en-US" altLang="en-US" sz="1200" b="1"/>
            </a:p>
          </p:txBody>
        </p:sp>
      </p:grpSp>
      <p:grpSp>
        <p:nvGrpSpPr>
          <p:cNvPr id="119859" name="Group 51"/>
          <p:cNvGrpSpPr>
            <a:grpSpLocks/>
          </p:cNvGrpSpPr>
          <p:nvPr/>
        </p:nvGrpSpPr>
        <p:grpSpPr bwMode="auto">
          <a:xfrm>
            <a:off x="2411413" y="3722688"/>
            <a:ext cx="1614487" cy="692150"/>
            <a:chOff x="2018" y="1071"/>
            <a:chExt cx="790" cy="436"/>
          </a:xfrm>
        </p:grpSpPr>
        <p:sp>
          <p:nvSpPr>
            <p:cNvPr id="119860" name="AutoShape 52"/>
            <p:cNvSpPr>
              <a:spLocks noChangeArrowheads="1"/>
            </p:cNvSpPr>
            <p:nvPr/>
          </p:nvSpPr>
          <p:spPr bwMode="auto">
            <a:xfrm>
              <a:off x="2018" y="1071"/>
              <a:ext cx="606"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61" name="Rectangle 53"/>
            <p:cNvSpPr>
              <a:spLocks noChangeArrowheads="1"/>
            </p:cNvSpPr>
            <p:nvPr/>
          </p:nvSpPr>
          <p:spPr bwMode="auto">
            <a:xfrm>
              <a:off x="2105" y="1114"/>
              <a:ext cx="43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Go to the station with a friend</a:t>
              </a:r>
            </a:p>
          </p:txBody>
        </p:sp>
        <p:sp>
          <p:nvSpPr>
            <p:cNvPr id="119862" name="Line 54"/>
            <p:cNvSpPr>
              <a:spLocks noChangeShapeType="1"/>
            </p:cNvSpPr>
            <p:nvPr/>
          </p:nvSpPr>
          <p:spPr bwMode="auto">
            <a:xfrm>
              <a:off x="2627" y="1289"/>
              <a:ext cx="181"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19863" name="Group 55"/>
          <p:cNvGrpSpPr>
            <a:grpSpLocks/>
          </p:cNvGrpSpPr>
          <p:nvPr/>
        </p:nvGrpSpPr>
        <p:grpSpPr bwMode="auto">
          <a:xfrm>
            <a:off x="4457700" y="3716338"/>
            <a:ext cx="1109663" cy="692150"/>
            <a:chOff x="3051" y="1035"/>
            <a:chExt cx="918" cy="436"/>
          </a:xfrm>
        </p:grpSpPr>
        <p:sp>
          <p:nvSpPr>
            <p:cNvPr id="119864" name="AutoShape 56"/>
            <p:cNvSpPr>
              <a:spLocks noChangeArrowheads="1"/>
            </p:cNvSpPr>
            <p:nvPr/>
          </p:nvSpPr>
          <p:spPr bwMode="auto">
            <a:xfrm>
              <a:off x="3051" y="1035"/>
              <a:ext cx="700"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65" name="Rectangle 57"/>
            <p:cNvSpPr>
              <a:spLocks noChangeArrowheads="1"/>
            </p:cNvSpPr>
            <p:nvPr/>
          </p:nvSpPr>
          <p:spPr bwMode="auto">
            <a:xfrm>
              <a:off x="3151" y="1134"/>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Buy the ticket</a:t>
              </a:r>
              <a:endParaRPr lang="en-US" altLang="en-US" sz="1200" b="1"/>
            </a:p>
          </p:txBody>
        </p:sp>
        <p:sp>
          <p:nvSpPr>
            <p:cNvPr id="119866" name="Line 58"/>
            <p:cNvSpPr>
              <a:spLocks noChangeShapeType="1"/>
            </p:cNvSpPr>
            <p:nvPr/>
          </p:nvSpPr>
          <p:spPr bwMode="auto">
            <a:xfrm>
              <a:off x="3742" y="1253"/>
              <a:ext cx="227"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19867" name="Group 59"/>
          <p:cNvGrpSpPr>
            <a:grpSpLocks/>
          </p:cNvGrpSpPr>
          <p:nvPr/>
        </p:nvGrpSpPr>
        <p:grpSpPr bwMode="auto">
          <a:xfrm>
            <a:off x="5553075" y="3716338"/>
            <a:ext cx="1366838" cy="692150"/>
            <a:chOff x="3051" y="1035"/>
            <a:chExt cx="918" cy="436"/>
          </a:xfrm>
        </p:grpSpPr>
        <p:sp>
          <p:nvSpPr>
            <p:cNvPr id="119868" name="AutoShape 60"/>
            <p:cNvSpPr>
              <a:spLocks noChangeArrowheads="1"/>
            </p:cNvSpPr>
            <p:nvPr/>
          </p:nvSpPr>
          <p:spPr bwMode="auto">
            <a:xfrm>
              <a:off x="3051" y="1035"/>
              <a:ext cx="700"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69" name="Rectangle 61"/>
            <p:cNvSpPr>
              <a:spLocks noChangeArrowheads="1"/>
            </p:cNvSpPr>
            <p:nvPr/>
          </p:nvSpPr>
          <p:spPr bwMode="auto">
            <a:xfrm>
              <a:off x="3151" y="1134"/>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Obliterate the ticket</a:t>
              </a:r>
              <a:endParaRPr lang="en-US" altLang="en-US" sz="1200" b="1"/>
            </a:p>
          </p:txBody>
        </p:sp>
        <p:sp>
          <p:nvSpPr>
            <p:cNvPr id="119870" name="Line 62"/>
            <p:cNvSpPr>
              <a:spLocks noChangeShapeType="1"/>
            </p:cNvSpPr>
            <p:nvPr/>
          </p:nvSpPr>
          <p:spPr bwMode="auto">
            <a:xfrm>
              <a:off x="3742" y="1253"/>
              <a:ext cx="227"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19871" name="Group 63"/>
          <p:cNvGrpSpPr>
            <a:grpSpLocks/>
          </p:cNvGrpSpPr>
          <p:nvPr/>
        </p:nvGrpSpPr>
        <p:grpSpPr bwMode="auto">
          <a:xfrm>
            <a:off x="6916738" y="3716338"/>
            <a:ext cx="879475" cy="692150"/>
            <a:chOff x="4026" y="2354"/>
            <a:chExt cx="554" cy="436"/>
          </a:xfrm>
        </p:grpSpPr>
        <p:sp>
          <p:nvSpPr>
            <p:cNvPr id="119872" name="AutoShape 64"/>
            <p:cNvSpPr>
              <a:spLocks noChangeArrowheads="1"/>
            </p:cNvSpPr>
            <p:nvPr/>
          </p:nvSpPr>
          <p:spPr bwMode="auto">
            <a:xfrm>
              <a:off x="4026" y="2354"/>
              <a:ext cx="554"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73" name="Rectangle 65"/>
            <p:cNvSpPr>
              <a:spLocks noChangeArrowheads="1"/>
            </p:cNvSpPr>
            <p:nvPr/>
          </p:nvSpPr>
          <p:spPr bwMode="auto">
            <a:xfrm>
              <a:off x="4105" y="2453"/>
              <a:ext cx="3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Catch the train</a:t>
              </a:r>
              <a:endParaRPr lang="en-US" altLang="en-US" sz="1200" b="1"/>
            </a:p>
          </p:txBody>
        </p:sp>
      </p:grpSp>
      <p:sp>
        <p:nvSpPr>
          <p:cNvPr id="119874" name="Rectangle 66"/>
          <p:cNvSpPr>
            <a:spLocks noChangeArrowheads="1"/>
          </p:cNvSpPr>
          <p:nvPr/>
        </p:nvSpPr>
        <p:spPr bwMode="auto">
          <a:xfrm>
            <a:off x="5318125" y="5614988"/>
            <a:ext cx="41275" cy="647700"/>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ltLang="en-US" sz="1800" u="sng"/>
          </a:p>
        </p:txBody>
      </p:sp>
      <p:sp>
        <p:nvSpPr>
          <p:cNvPr id="119875" name="Line 67"/>
          <p:cNvSpPr>
            <a:spLocks noChangeShapeType="1"/>
          </p:cNvSpPr>
          <p:nvPr/>
        </p:nvSpPr>
        <p:spPr bwMode="auto">
          <a:xfrm>
            <a:off x="8574088" y="3363913"/>
            <a:ext cx="144462" cy="142875"/>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9877" name="Freeform 69"/>
          <p:cNvSpPr>
            <a:spLocks/>
          </p:cNvSpPr>
          <p:nvPr/>
        </p:nvSpPr>
        <p:spPr bwMode="auto">
          <a:xfrm rot="5400000">
            <a:off x="5761038" y="5194300"/>
            <a:ext cx="360362" cy="287338"/>
          </a:xfrm>
          <a:custGeom>
            <a:avLst/>
            <a:gdLst>
              <a:gd name="T0" fmla="*/ 0 w 375"/>
              <a:gd name="T1" fmla="*/ 0 h 283"/>
              <a:gd name="T2" fmla="*/ 375 w 375"/>
              <a:gd name="T3" fmla="*/ 283 h 283"/>
              <a:gd name="T4" fmla="*/ 375 w 375"/>
              <a:gd name="T5" fmla="*/ 0 h 283"/>
              <a:gd name="T6" fmla="*/ 0 w 375"/>
              <a:gd name="T7" fmla="*/ 283 h 283"/>
              <a:gd name="T8" fmla="*/ 0 w 375"/>
              <a:gd name="T9" fmla="*/ 0 h 283"/>
            </a:gdLst>
            <a:ahLst/>
            <a:cxnLst>
              <a:cxn ang="0">
                <a:pos x="T0" y="T1"/>
              </a:cxn>
              <a:cxn ang="0">
                <a:pos x="T2" y="T3"/>
              </a:cxn>
              <a:cxn ang="0">
                <a:pos x="T4" y="T5"/>
              </a:cxn>
              <a:cxn ang="0">
                <a:pos x="T6" y="T7"/>
              </a:cxn>
              <a:cxn ang="0">
                <a:pos x="T8" y="T9"/>
              </a:cxn>
            </a:cxnLst>
            <a:rect l="0" t="0" r="r" b="b"/>
            <a:pathLst>
              <a:path w="375" h="283">
                <a:moveTo>
                  <a:pt x="0" y="0"/>
                </a:moveTo>
                <a:lnTo>
                  <a:pt x="375" y="283"/>
                </a:lnTo>
                <a:lnTo>
                  <a:pt x="375" y="0"/>
                </a:lnTo>
                <a:lnTo>
                  <a:pt x="0" y="283"/>
                </a:lnTo>
                <a:lnTo>
                  <a:pt x="0" y="0"/>
                </a:lnTo>
              </a:path>
            </a:pathLst>
          </a:custGeom>
          <a:noFill/>
          <a:ln w="254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78" name="Rectangle 70"/>
          <p:cNvSpPr>
            <a:spLocks noChangeArrowheads="1"/>
          </p:cNvSpPr>
          <p:nvPr/>
        </p:nvSpPr>
        <p:spPr bwMode="auto">
          <a:xfrm>
            <a:off x="6084888" y="5084763"/>
            <a:ext cx="10604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eaLnBrk="0" hangingPunct="0"/>
            <a:r>
              <a:rPr lang="en-US" altLang="en-US" sz="1200" b="1">
                <a:solidFill>
                  <a:srgbClr val="000000"/>
                </a:solidFill>
              </a:rPr>
              <a:t>When the train</a:t>
            </a:r>
          </a:p>
          <a:p>
            <a:pPr algn="ctr" eaLnBrk="0" hangingPunct="0"/>
            <a:r>
              <a:rPr lang="en-US" altLang="en-US" sz="1200" b="1">
                <a:solidFill>
                  <a:srgbClr val="000000"/>
                </a:solidFill>
              </a:rPr>
              <a:t>arrives </a:t>
            </a:r>
          </a:p>
          <a:p>
            <a:pPr algn="ctr" eaLnBrk="0" hangingPunct="0"/>
            <a:r>
              <a:rPr lang="en-US" altLang="en-US" sz="1200" b="1">
                <a:solidFill>
                  <a:srgbClr val="000000"/>
                </a:solidFill>
              </a:rPr>
              <a:t>to Genova</a:t>
            </a:r>
            <a:endParaRPr lang="en-US" altLang="en-US" sz="3200" b="1"/>
          </a:p>
        </p:txBody>
      </p:sp>
      <p:grpSp>
        <p:nvGrpSpPr>
          <p:cNvPr id="119879" name="Group 71"/>
          <p:cNvGrpSpPr>
            <a:grpSpLocks/>
          </p:cNvGrpSpPr>
          <p:nvPr/>
        </p:nvGrpSpPr>
        <p:grpSpPr bwMode="auto">
          <a:xfrm>
            <a:off x="3857625" y="5627688"/>
            <a:ext cx="1168400" cy="692150"/>
            <a:chOff x="1791" y="3185"/>
            <a:chExt cx="736" cy="436"/>
          </a:xfrm>
        </p:grpSpPr>
        <p:grpSp>
          <p:nvGrpSpPr>
            <p:cNvPr id="119880" name="Group 72"/>
            <p:cNvGrpSpPr>
              <a:grpSpLocks/>
            </p:cNvGrpSpPr>
            <p:nvPr/>
          </p:nvGrpSpPr>
          <p:grpSpPr bwMode="auto">
            <a:xfrm>
              <a:off x="1991" y="3185"/>
              <a:ext cx="536" cy="436"/>
              <a:chOff x="4943" y="1688"/>
              <a:chExt cx="536" cy="436"/>
            </a:xfrm>
          </p:grpSpPr>
          <p:sp>
            <p:nvSpPr>
              <p:cNvPr id="119881" name="AutoShape 73"/>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82" name="Rectangle 74"/>
              <p:cNvSpPr>
                <a:spLocks noChangeArrowheads="1"/>
              </p:cNvSpPr>
              <p:nvPr/>
            </p:nvSpPr>
            <p:spPr bwMode="auto">
              <a:xfrm flipH="1">
                <a:off x="5018" y="1787"/>
                <a:ext cx="38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Get off the train</a:t>
                </a:r>
                <a:endParaRPr lang="en-US" altLang="en-US" sz="1200" b="1"/>
              </a:p>
            </p:txBody>
          </p:sp>
        </p:grpSp>
        <p:sp>
          <p:nvSpPr>
            <p:cNvPr id="119883" name="Line 75"/>
            <p:cNvSpPr>
              <a:spLocks noChangeShapeType="1"/>
            </p:cNvSpPr>
            <p:nvPr/>
          </p:nvSpPr>
          <p:spPr bwMode="auto">
            <a:xfrm flipH="1">
              <a:off x="1791" y="3385"/>
              <a:ext cx="192"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19884" name="Freeform 76"/>
          <p:cNvSpPr>
            <a:spLocks/>
          </p:cNvSpPr>
          <p:nvPr/>
        </p:nvSpPr>
        <p:spPr bwMode="auto">
          <a:xfrm>
            <a:off x="1085850" y="4659313"/>
            <a:ext cx="749300" cy="304800"/>
          </a:xfrm>
          <a:custGeom>
            <a:avLst/>
            <a:gdLst>
              <a:gd name="T0" fmla="*/ 411 w 411"/>
              <a:gd name="T1" fmla="*/ 192 h 192"/>
              <a:gd name="T2" fmla="*/ 164 w 411"/>
              <a:gd name="T3" fmla="*/ 192 h 192"/>
              <a:gd name="T4" fmla="*/ 256 w 411"/>
              <a:gd name="T5" fmla="*/ 0 h 192"/>
              <a:gd name="T6" fmla="*/ 0 w 411"/>
              <a:gd name="T7" fmla="*/ 0 h 192"/>
            </a:gdLst>
            <a:ahLst/>
            <a:cxnLst>
              <a:cxn ang="0">
                <a:pos x="T0" y="T1"/>
              </a:cxn>
              <a:cxn ang="0">
                <a:pos x="T2" y="T3"/>
              </a:cxn>
              <a:cxn ang="0">
                <a:pos x="T4" y="T5"/>
              </a:cxn>
              <a:cxn ang="0">
                <a:pos x="T6" y="T7"/>
              </a:cxn>
            </a:cxnLst>
            <a:rect l="0" t="0" r="r" b="b"/>
            <a:pathLst>
              <a:path w="411" h="192">
                <a:moveTo>
                  <a:pt x="411" y="192"/>
                </a:moveTo>
                <a:lnTo>
                  <a:pt x="164" y="192"/>
                </a:lnTo>
                <a:lnTo>
                  <a:pt x="256" y="0"/>
                </a:lnTo>
                <a:lnTo>
                  <a:pt x="0" y="0"/>
                </a:lnTo>
              </a:path>
            </a:pathLst>
          </a:custGeom>
          <a:solidFill>
            <a:srgbClr val="FFFFFF"/>
          </a:solidFill>
          <a:ln w="25400">
            <a:solidFill>
              <a:srgbClr val="000000"/>
            </a:solidFill>
            <a:round/>
            <a:headEnd type="none" w="med" len="med"/>
            <a:tailEnd type="arrow" w="med" len="med"/>
          </a:ln>
        </p:spPr>
        <p:txBody>
          <a:bodyPr/>
          <a:lstStyle/>
          <a:p>
            <a:endParaRPr lang="en-US"/>
          </a:p>
        </p:txBody>
      </p:sp>
      <p:sp>
        <p:nvSpPr>
          <p:cNvPr id="119885" name="Rectangle 77"/>
          <p:cNvSpPr>
            <a:spLocks noChangeArrowheads="1"/>
          </p:cNvSpPr>
          <p:nvPr/>
        </p:nvSpPr>
        <p:spPr bwMode="auto">
          <a:xfrm>
            <a:off x="1157288" y="4265613"/>
            <a:ext cx="644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eaLnBrk="0" hangingPunct="0"/>
            <a:r>
              <a:rPr lang="en-US" altLang="en-US" sz="1200" b="1">
                <a:solidFill>
                  <a:srgbClr val="000000"/>
                </a:solidFill>
              </a:rPr>
              <a:t>The train</a:t>
            </a:r>
          </a:p>
          <a:p>
            <a:pPr algn="ctr" eaLnBrk="0" hangingPunct="0"/>
            <a:r>
              <a:rPr lang="en-US" altLang="en-US" sz="1200" b="1">
                <a:solidFill>
                  <a:srgbClr val="000000"/>
                </a:solidFill>
              </a:rPr>
              <a:t>derail</a:t>
            </a:r>
            <a:endParaRPr lang="en-US" altLang="en-US" sz="3200" b="1"/>
          </a:p>
        </p:txBody>
      </p:sp>
      <p:sp>
        <p:nvSpPr>
          <p:cNvPr id="119891" name="Freeform 83"/>
          <p:cNvSpPr>
            <a:spLocks/>
          </p:cNvSpPr>
          <p:nvPr/>
        </p:nvSpPr>
        <p:spPr bwMode="auto">
          <a:xfrm rot="7340258">
            <a:off x="5558631" y="900907"/>
            <a:ext cx="873125" cy="312738"/>
          </a:xfrm>
          <a:custGeom>
            <a:avLst/>
            <a:gdLst>
              <a:gd name="T0" fmla="*/ 411 w 411"/>
              <a:gd name="T1" fmla="*/ 192 h 192"/>
              <a:gd name="T2" fmla="*/ 164 w 411"/>
              <a:gd name="T3" fmla="*/ 192 h 192"/>
              <a:gd name="T4" fmla="*/ 256 w 411"/>
              <a:gd name="T5" fmla="*/ 0 h 192"/>
              <a:gd name="T6" fmla="*/ 0 w 411"/>
              <a:gd name="T7" fmla="*/ 0 h 192"/>
            </a:gdLst>
            <a:ahLst/>
            <a:cxnLst>
              <a:cxn ang="0">
                <a:pos x="T0" y="T1"/>
              </a:cxn>
              <a:cxn ang="0">
                <a:pos x="T2" y="T3"/>
              </a:cxn>
              <a:cxn ang="0">
                <a:pos x="T4" y="T5"/>
              </a:cxn>
              <a:cxn ang="0">
                <a:pos x="T6" y="T7"/>
              </a:cxn>
            </a:cxnLst>
            <a:rect l="0" t="0" r="r" b="b"/>
            <a:pathLst>
              <a:path w="411" h="192">
                <a:moveTo>
                  <a:pt x="411" y="192"/>
                </a:moveTo>
                <a:lnTo>
                  <a:pt x="164" y="192"/>
                </a:lnTo>
                <a:lnTo>
                  <a:pt x="256" y="0"/>
                </a:lnTo>
                <a:lnTo>
                  <a:pt x="0" y="0"/>
                </a:lnTo>
              </a:path>
            </a:pathLst>
          </a:custGeom>
          <a:solidFill>
            <a:srgbClr val="FFFFFF"/>
          </a:solidFill>
          <a:ln w="25400">
            <a:solidFill>
              <a:srgbClr val="000000"/>
            </a:solidFill>
            <a:round/>
            <a:headEnd type="none" w="med" len="med"/>
            <a:tailEnd type="arrow" w="med" len="med"/>
          </a:ln>
        </p:spPr>
        <p:txBody>
          <a:bodyPr/>
          <a:lstStyle/>
          <a:p>
            <a:endParaRPr lang="en-US"/>
          </a:p>
        </p:txBody>
      </p:sp>
      <p:sp>
        <p:nvSpPr>
          <p:cNvPr id="119892" name="Rectangle 84"/>
          <p:cNvSpPr>
            <a:spLocks noChangeArrowheads="1"/>
          </p:cNvSpPr>
          <p:nvPr/>
        </p:nvSpPr>
        <p:spPr bwMode="auto">
          <a:xfrm>
            <a:off x="5510213" y="698500"/>
            <a:ext cx="7000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eaLnBrk="0" hangingPunct="0"/>
            <a:r>
              <a:rPr lang="en-US" altLang="en-US" sz="1200" b="1">
                <a:solidFill>
                  <a:srgbClr val="000000"/>
                </a:solidFill>
              </a:rPr>
              <a:t>Car crash</a:t>
            </a:r>
            <a:endParaRPr lang="en-US" altLang="en-US" sz="3200" b="1"/>
          </a:p>
        </p:txBody>
      </p:sp>
      <p:sp>
        <p:nvSpPr>
          <p:cNvPr id="119893" name="Line 85"/>
          <p:cNvSpPr>
            <a:spLocks noChangeShapeType="1"/>
          </p:cNvSpPr>
          <p:nvPr/>
        </p:nvSpPr>
        <p:spPr bwMode="auto">
          <a:xfrm flipH="1">
            <a:off x="5030788" y="5949950"/>
            <a:ext cx="288925"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9894" name="Rectangle 86"/>
          <p:cNvSpPr>
            <a:spLocks noChangeArrowheads="1"/>
          </p:cNvSpPr>
          <p:nvPr/>
        </p:nvSpPr>
        <p:spPr bwMode="auto">
          <a:xfrm>
            <a:off x="3984625" y="3741738"/>
            <a:ext cx="41275" cy="647700"/>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endParaRPr lang="en-US" altLang="en-US" sz="1800" u="sng"/>
          </a:p>
        </p:txBody>
      </p:sp>
      <p:sp>
        <p:nvSpPr>
          <p:cNvPr id="119895" name="Line 87"/>
          <p:cNvSpPr>
            <a:spLocks noChangeShapeType="1"/>
          </p:cNvSpPr>
          <p:nvPr/>
        </p:nvSpPr>
        <p:spPr bwMode="auto">
          <a:xfrm>
            <a:off x="4025900" y="4076700"/>
            <a:ext cx="431800"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9896" name="Line 88"/>
          <p:cNvSpPr>
            <a:spLocks noChangeShapeType="1"/>
          </p:cNvSpPr>
          <p:nvPr/>
        </p:nvSpPr>
        <p:spPr bwMode="auto">
          <a:xfrm>
            <a:off x="4025900" y="4292600"/>
            <a:ext cx="431800" cy="360363"/>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119897" name="Group 89"/>
          <p:cNvGrpSpPr>
            <a:grpSpLocks/>
          </p:cNvGrpSpPr>
          <p:nvPr/>
        </p:nvGrpSpPr>
        <p:grpSpPr bwMode="auto">
          <a:xfrm>
            <a:off x="4457700" y="4508500"/>
            <a:ext cx="1512888" cy="692150"/>
            <a:chOff x="3051" y="1035"/>
            <a:chExt cx="918" cy="436"/>
          </a:xfrm>
        </p:grpSpPr>
        <p:sp>
          <p:nvSpPr>
            <p:cNvPr id="119898" name="AutoShape 90"/>
            <p:cNvSpPr>
              <a:spLocks noChangeArrowheads="1"/>
            </p:cNvSpPr>
            <p:nvPr/>
          </p:nvSpPr>
          <p:spPr bwMode="auto">
            <a:xfrm>
              <a:off x="3051" y="1035"/>
              <a:ext cx="700"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99" name="Rectangle 91"/>
            <p:cNvSpPr>
              <a:spLocks noChangeArrowheads="1"/>
            </p:cNvSpPr>
            <p:nvPr/>
          </p:nvSpPr>
          <p:spPr bwMode="auto">
            <a:xfrm>
              <a:off x="3151" y="1134"/>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The friend goes home</a:t>
              </a:r>
              <a:endParaRPr lang="en-US" altLang="en-US" sz="1200" b="1"/>
            </a:p>
          </p:txBody>
        </p:sp>
        <p:sp>
          <p:nvSpPr>
            <p:cNvPr id="119900" name="Line 92"/>
            <p:cNvSpPr>
              <a:spLocks noChangeShapeType="1"/>
            </p:cNvSpPr>
            <p:nvPr/>
          </p:nvSpPr>
          <p:spPr bwMode="auto">
            <a:xfrm>
              <a:off x="3742" y="1253"/>
              <a:ext cx="227"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19901" name="Group 93"/>
          <p:cNvGrpSpPr>
            <a:grpSpLocks/>
          </p:cNvGrpSpPr>
          <p:nvPr/>
        </p:nvGrpSpPr>
        <p:grpSpPr bwMode="auto">
          <a:xfrm>
            <a:off x="5970588" y="4724400"/>
            <a:ext cx="287337" cy="288925"/>
            <a:chOff x="4014" y="2976"/>
            <a:chExt cx="181" cy="182"/>
          </a:xfrm>
        </p:grpSpPr>
        <p:sp>
          <p:nvSpPr>
            <p:cNvPr id="119902" name="Oval 94"/>
            <p:cNvSpPr>
              <a:spLocks noChangeArrowheads="1"/>
            </p:cNvSpPr>
            <p:nvPr/>
          </p:nvSpPr>
          <p:spPr bwMode="auto">
            <a:xfrm>
              <a:off x="4014" y="2976"/>
              <a:ext cx="181" cy="18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03" name="Line 95"/>
            <p:cNvSpPr>
              <a:spLocks noChangeShapeType="1"/>
            </p:cNvSpPr>
            <p:nvPr/>
          </p:nvSpPr>
          <p:spPr bwMode="auto">
            <a:xfrm flipH="1" flipV="1">
              <a:off x="4035" y="2997"/>
              <a:ext cx="136" cy="1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904" name="Line 96"/>
            <p:cNvSpPr>
              <a:spLocks noChangeShapeType="1"/>
            </p:cNvSpPr>
            <p:nvPr/>
          </p:nvSpPr>
          <p:spPr bwMode="auto">
            <a:xfrm flipV="1">
              <a:off x="4038" y="2998"/>
              <a:ext cx="135"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9905" name="Line 97"/>
          <p:cNvSpPr>
            <a:spLocks noChangeShapeType="1"/>
          </p:cNvSpPr>
          <p:nvPr/>
        </p:nvSpPr>
        <p:spPr bwMode="auto">
          <a:xfrm flipH="1">
            <a:off x="5356225" y="5373688"/>
            <a:ext cx="504825" cy="43180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119906" name="Group 98"/>
          <p:cNvGrpSpPr>
            <a:grpSpLocks/>
          </p:cNvGrpSpPr>
          <p:nvPr/>
        </p:nvGrpSpPr>
        <p:grpSpPr bwMode="auto">
          <a:xfrm>
            <a:off x="2268538" y="5808663"/>
            <a:ext cx="287337" cy="288925"/>
            <a:chOff x="4014" y="2976"/>
            <a:chExt cx="181" cy="182"/>
          </a:xfrm>
        </p:grpSpPr>
        <p:sp>
          <p:nvSpPr>
            <p:cNvPr id="119907" name="Oval 99"/>
            <p:cNvSpPr>
              <a:spLocks noChangeArrowheads="1"/>
            </p:cNvSpPr>
            <p:nvPr/>
          </p:nvSpPr>
          <p:spPr bwMode="auto">
            <a:xfrm>
              <a:off x="4014" y="2976"/>
              <a:ext cx="181" cy="18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08" name="Line 100"/>
            <p:cNvSpPr>
              <a:spLocks noChangeShapeType="1"/>
            </p:cNvSpPr>
            <p:nvPr/>
          </p:nvSpPr>
          <p:spPr bwMode="auto">
            <a:xfrm flipH="1" flipV="1">
              <a:off x="4035" y="2997"/>
              <a:ext cx="136" cy="1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909" name="Line 101"/>
            <p:cNvSpPr>
              <a:spLocks noChangeShapeType="1"/>
            </p:cNvSpPr>
            <p:nvPr/>
          </p:nvSpPr>
          <p:spPr bwMode="auto">
            <a:xfrm flipV="1">
              <a:off x="4038" y="2998"/>
              <a:ext cx="135"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9910" name="Group 102"/>
          <p:cNvGrpSpPr>
            <a:grpSpLocks/>
          </p:cNvGrpSpPr>
          <p:nvPr/>
        </p:nvGrpSpPr>
        <p:grpSpPr bwMode="auto">
          <a:xfrm>
            <a:off x="2557463" y="5634038"/>
            <a:ext cx="1295400" cy="692150"/>
            <a:chOff x="1791" y="3185"/>
            <a:chExt cx="736" cy="436"/>
          </a:xfrm>
        </p:grpSpPr>
        <p:grpSp>
          <p:nvGrpSpPr>
            <p:cNvPr id="119911" name="Group 103"/>
            <p:cNvGrpSpPr>
              <a:grpSpLocks/>
            </p:cNvGrpSpPr>
            <p:nvPr/>
          </p:nvGrpSpPr>
          <p:grpSpPr bwMode="auto">
            <a:xfrm>
              <a:off x="1991" y="3185"/>
              <a:ext cx="536" cy="436"/>
              <a:chOff x="4943" y="1688"/>
              <a:chExt cx="536" cy="436"/>
            </a:xfrm>
          </p:grpSpPr>
          <p:sp>
            <p:nvSpPr>
              <p:cNvPr id="119912" name="AutoShape 104"/>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13" name="Rectangle 105"/>
              <p:cNvSpPr>
                <a:spLocks noChangeArrowheads="1"/>
              </p:cNvSpPr>
              <p:nvPr/>
            </p:nvSpPr>
            <p:spPr bwMode="auto">
              <a:xfrm flipH="1">
                <a:off x="5020" y="1787"/>
                <a:ext cx="38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Go home with bus</a:t>
                </a:r>
                <a:endParaRPr lang="en-US" altLang="en-US" sz="1200" b="1"/>
              </a:p>
            </p:txBody>
          </p:sp>
        </p:grpSp>
        <p:sp>
          <p:nvSpPr>
            <p:cNvPr id="119914" name="Line 106"/>
            <p:cNvSpPr>
              <a:spLocks noChangeShapeType="1"/>
            </p:cNvSpPr>
            <p:nvPr/>
          </p:nvSpPr>
          <p:spPr bwMode="auto">
            <a:xfrm flipH="1">
              <a:off x="1791" y="3385"/>
              <a:ext cx="192"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19915" name="Group 107"/>
          <p:cNvGrpSpPr>
            <a:grpSpLocks/>
          </p:cNvGrpSpPr>
          <p:nvPr/>
        </p:nvGrpSpPr>
        <p:grpSpPr bwMode="auto">
          <a:xfrm>
            <a:off x="6372225" y="254000"/>
            <a:ext cx="1295400" cy="692150"/>
            <a:chOff x="4943" y="1688"/>
            <a:chExt cx="536" cy="436"/>
          </a:xfrm>
        </p:grpSpPr>
        <p:sp>
          <p:nvSpPr>
            <p:cNvPr id="119916" name="AutoShape 108"/>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17" name="Rectangle 109"/>
            <p:cNvSpPr>
              <a:spLocks noChangeArrowheads="1"/>
            </p:cNvSpPr>
            <p:nvPr/>
          </p:nvSpPr>
          <p:spPr bwMode="auto">
            <a:xfrm flipH="1">
              <a:off x="5018" y="1731"/>
              <a:ext cx="38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t>Go to Heaven/Hell ;)</a:t>
              </a:r>
            </a:p>
          </p:txBody>
        </p:sp>
      </p:grpSp>
      <p:grpSp>
        <p:nvGrpSpPr>
          <p:cNvPr id="119918" name="Group 110"/>
          <p:cNvGrpSpPr>
            <a:grpSpLocks/>
          </p:cNvGrpSpPr>
          <p:nvPr/>
        </p:nvGrpSpPr>
        <p:grpSpPr bwMode="auto">
          <a:xfrm>
            <a:off x="60325" y="4305300"/>
            <a:ext cx="1008063" cy="692150"/>
            <a:chOff x="4943" y="1688"/>
            <a:chExt cx="536" cy="436"/>
          </a:xfrm>
        </p:grpSpPr>
        <p:sp>
          <p:nvSpPr>
            <p:cNvPr id="119919" name="AutoShape 111"/>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20" name="Rectangle 112"/>
            <p:cNvSpPr>
              <a:spLocks noChangeArrowheads="1"/>
            </p:cNvSpPr>
            <p:nvPr/>
          </p:nvSpPr>
          <p:spPr bwMode="auto">
            <a:xfrm flipH="1">
              <a:off x="5018" y="1731"/>
              <a:ext cx="38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t>Go to Heaven/</a:t>
              </a:r>
            </a:p>
            <a:p>
              <a:pPr algn="ctr" eaLnBrk="0" hangingPunct="0"/>
              <a:r>
                <a:rPr lang="en-US" altLang="en-US" sz="1200" b="1"/>
                <a:t>Hell   ;)</a:t>
              </a:r>
            </a:p>
          </p:txBody>
        </p:sp>
      </p:grpSp>
      <p:sp>
        <p:nvSpPr>
          <p:cNvPr id="119932" name="Freeform 124"/>
          <p:cNvSpPr>
            <a:spLocks/>
          </p:cNvSpPr>
          <p:nvPr/>
        </p:nvSpPr>
        <p:spPr bwMode="auto">
          <a:xfrm>
            <a:off x="7994650" y="5751513"/>
            <a:ext cx="203200" cy="401637"/>
          </a:xfrm>
          <a:custGeom>
            <a:avLst/>
            <a:gdLst>
              <a:gd name="T0" fmla="*/ 40 w 80"/>
              <a:gd name="T1" fmla="*/ 0 h 144"/>
              <a:gd name="T2" fmla="*/ 0 w 80"/>
              <a:gd name="T3" fmla="*/ 72 h 144"/>
              <a:gd name="T4" fmla="*/ 40 w 80"/>
              <a:gd name="T5" fmla="*/ 144 h 144"/>
              <a:gd name="T6" fmla="*/ 80 w 80"/>
              <a:gd name="T7" fmla="*/ 72 h 144"/>
              <a:gd name="T8" fmla="*/ 40 w 80"/>
              <a:gd name="T9" fmla="*/ 0 h 144"/>
            </a:gdLst>
            <a:ahLst/>
            <a:cxnLst>
              <a:cxn ang="0">
                <a:pos x="T0" y="T1"/>
              </a:cxn>
              <a:cxn ang="0">
                <a:pos x="T2" y="T3"/>
              </a:cxn>
              <a:cxn ang="0">
                <a:pos x="T4" y="T5"/>
              </a:cxn>
              <a:cxn ang="0">
                <a:pos x="T6" y="T7"/>
              </a:cxn>
              <a:cxn ang="0">
                <a:pos x="T8" y="T9"/>
              </a:cxn>
            </a:cxnLst>
            <a:rect l="0" t="0" r="r" b="b"/>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34" name="Line 126"/>
          <p:cNvSpPr>
            <a:spLocks noChangeShapeType="1"/>
          </p:cNvSpPr>
          <p:nvPr/>
        </p:nvSpPr>
        <p:spPr bwMode="auto">
          <a:xfrm flipH="1">
            <a:off x="7705725" y="5949950"/>
            <a:ext cx="288925"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119935" name="Group 127"/>
          <p:cNvGrpSpPr>
            <a:grpSpLocks/>
          </p:cNvGrpSpPr>
          <p:nvPr/>
        </p:nvGrpSpPr>
        <p:grpSpPr bwMode="auto">
          <a:xfrm>
            <a:off x="6537325" y="5627688"/>
            <a:ext cx="1168400" cy="692150"/>
            <a:chOff x="1791" y="3185"/>
            <a:chExt cx="736" cy="436"/>
          </a:xfrm>
        </p:grpSpPr>
        <p:grpSp>
          <p:nvGrpSpPr>
            <p:cNvPr id="119936" name="Group 128"/>
            <p:cNvGrpSpPr>
              <a:grpSpLocks/>
            </p:cNvGrpSpPr>
            <p:nvPr/>
          </p:nvGrpSpPr>
          <p:grpSpPr bwMode="auto">
            <a:xfrm>
              <a:off x="1991" y="3185"/>
              <a:ext cx="536" cy="436"/>
              <a:chOff x="4943" y="1688"/>
              <a:chExt cx="536" cy="436"/>
            </a:xfrm>
          </p:grpSpPr>
          <p:sp>
            <p:nvSpPr>
              <p:cNvPr id="119937" name="AutoShape 129"/>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38" name="Rectangle 130"/>
              <p:cNvSpPr>
                <a:spLocks noChangeArrowheads="1"/>
              </p:cNvSpPr>
              <p:nvPr/>
            </p:nvSpPr>
            <p:spPr bwMode="auto">
              <a:xfrm flipH="1">
                <a:off x="5017" y="1731"/>
                <a:ext cx="38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Study for 5 minutes</a:t>
                </a:r>
                <a:endParaRPr lang="en-US" altLang="en-US" sz="1200" b="1"/>
              </a:p>
            </p:txBody>
          </p:sp>
        </p:grpSp>
        <p:sp>
          <p:nvSpPr>
            <p:cNvPr id="119939" name="Line 131"/>
            <p:cNvSpPr>
              <a:spLocks noChangeShapeType="1"/>
            </p:cNvSpPr>
            <p:nvPr/>
          </p:nvSpPr>
          <p:spPr bwMode="auto">
            <a:xfrm flipH="1">
              <a:off x="1791" y="3385"/>
              <a:ext cx="192"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19940" name="Freeform 132"/>
          <p:cNvSpPr>
            <a:spLocks/>
          </p:cNvSpPr>
          <p:nvPr/>
        </p:nvSpPr>
        <p:spPr bwMode="auto">
          <a:xfrm>
            <a:off x="6346825" y="5749925"/>
            <a:ext cx="203200" cy="401638"/>
          </a:xfrm>
          <a:custGeom>
            <a:avLst/>
            <a:gdLst>
              <a:gd name="T0" fmla="*/ 40 w 80"/>
              <a:gd name="T1" fmla="*/ 0 h 144"/>
              <a:gd name="T2" fmla="*/ 0 w 80"/>
              <a:gd name="T3" fmla="*/ 72 h 144"/>
              <a:gd name="T4" fmla="*/ 40 w 80"/>
              <a:gd name="T5" fmla="*/ 144 h 144"/>
              <a:gd name="T6" fmla="*/ 80 w 80"/>
              <a:gd name="T7" fmla="*/ 72 h 144"/>
              <a:gd name="T8" fmla="*/ 40 w 80"/>
              <a:gd name="T9" fmla="*/ 0 h 144"/>
            </a:gdLst>
            <a:ahLst/>
            <a:cxnLst>
              <a:cxn ang="0">
                <a:pos x="T0" y="T1"/>
              </a:cxn>
              <a:cxn ang="0">
                <a:pos x="T2" y="T3"/>
              </a:cxn>
              <a:cxn ang="0">
                <a:pos x="T4" y="T5"/>
              </a:cxn>
              <a:cxn ang="0">
                <a:pos x="T6" y="T7"/>
              </a:cxn>
              <a:cxn ang="0">
                <a:pos x="T8" y="T9"/>
              </a:cxn>
            </a:cxnLst>
            <a:rect l="0" t="0" r="r" b="b"/>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43" name="Rectangle 135"/>
          <p:cNvSpPr>
            <a:spLocks noChangeArrowheads="1"/>
          </p:cNvSpPr>
          <p:nvPr/>
        </p:nvSpPr>
        <p:spPr bwMode="auto">
          <a:xfrm>
            <a:off x="6448425" y="6550025"/>
            <a:ext cx="16541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[Genova is a long way]</a:t>
            </a:r>
            <a:endParaRPr lang="en-US" altLang="en-US" sz="3200" b="1"/>
          </a:p>
        </p:txBody>
      </p:sp>
      <p:sp>
        <p:nvSpPr>
          <p:cNvPr id="119945" name="Line 137"/>
          <p:cNvSpPr>
            <a:spLocks noChangeShapeType="1"/>
          </p:cNvSpPr>
          <p:nvPr/>
        </p:nvSpPr>
        <p:spPr bwMode="auto">
          <a:xfrm flipH="1">
            <a:off x="5330825" y="5949950"/>
            <a:ext cx="1042988"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9946" name="Rectangle 138"/>
          <p:cNvSpPr>
            <a:spLocks noChangeArrowheads="1"/>
          </p:cNvSpPr>
          <p:nvPr/>
        </p:nvSpPr>
        <p:spPr bwMode="auto">
          <a:xfrm>
            <a:off x="5916613" y="5754688"/>
            <a:ext cx="3968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[else]</a:t>
            </a:r>
            <a:endParaRPr lang="en-US" altLang="en-US" sz="3200" b="1"/>
          </a:p>
        </p:txBody>
      </p:sp>
      <p:grpSp>
        <p:nvGrpSpPr>
          <p:cNvPr id="119948" name="Group 140"/>
          <p:cNvGrpSpPr>
            <a:grpSpLocks/>
          </p:cNvGrpSpPr>
          <p:nvPr/>
        </p:nvGrpSpPr>
        <p:grpSpPr bwMode="auto">
          <a:xfrm>
            <a:off x="7827963" y="1628775"/>
            <a:ext cx="790575" cy="981075"/>
            <a:chOff x="4967" y="1071"/>
            <a:chExt cx="588" cy="618"/>
          </a:xfrm>
        </p:grpSpPr>
        <p:sp>
          <p:nvSpPr>
            <p:cNvPr id="119949" name="AutoShape 141"/>
            <p:cNvSpPr>
              <a:spLocks noChangeArrowheads="1"/>
            </p:cNvSpPr>
            <p:nvPr/>
          </p:nvSpPr>
          <p:spPr bwMode="auto">
            <a:xfrm>
              <a:off x="4967" y="1071"/>
              <a:ext cx="588"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50" name="Rectangle 142"/>
            <p:cNvSpPr>
              <a:spLocks noChangeArrowheads="1"/>
            </p:cNvSpPr>
            <p:nvPr/>
          </p:nvSpPr>
          <p:spPr bwMode="auto">
            <a:xfrm>
              <a:off x="5051" y="1114"/>
              <a:ext cx="42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Catch the ticket</a:t>
              </a:r>
              <a:endParaRPr lang="en-US" altLang="en-US" sz="1200" b="1"/>
            </a:p>
          </p:txBody>
        </p:sp>
        <p:sp>
          <p:nvSpPr>
            <p:cNvPr id="119951" name="Line 143"/>
            <p:cNvSpPr>
              <a:spLocks noChangeShapeType="1"/>
            </p:cNvSpPr>
            <p:nvPr/>
          </p:nvSpPr>
          <p:spPr bwMode="auto">
            <a:xfrm>
              <a:off x="5257" y="1507"/>
              <a:ext cx="0" cy="182"/>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19952" name="Freeform 144"/>
          <p:cNvSpPr>
            <a:spLocks/>
          </p:cNvSpPr>
          <p:nvPr/>
        </p:nvSpPr>
        <p:spPr bwMode="auto">
          <a:xfrm>
            <a:off x="4160838" y="2144713"/>
            <a:ext cx="1973262" cy="388937"/>
          </a:xfrm>
          <a:custGeom>
            <a:avLst/>
            <a:gdLst>
              <a:gd name="T0" fmla="*/ 2 w 1046"/>
              <a:gd name="T1" fmla="*/ 0 h 245"/>
              <a:gd name="T2" fmla="*/ 0 w 1046"/>
              <a:gd name="T3" fmla="*/ 245 h 245"/>
              <a:gd name="T4" fmla="*/ 1044 w 1046"/>
              <a:gd name="T5" fmla="*/ 245 h 245"/>
              <a:gd name="T6" fmla="*/ 1046 w 1046"/>
              <a:gd name="T7" fmla="*/ 1 h 245"/>
            </a:gdLst>
            <a:ahLst/>
            <a:cxnLst>
              <a:cxn ang="0">
                <a:pos x="T0" y="T1"/>
              </a:cxn>
              <a:cxn ang="0">
                <a:pos x="T2" y="T3"/>
              </a:cxn>
              <a:cxn ang="0">
                <a:pos x="T4" y="T5"/>
              </a:cxn>
              <a:cxn ang="0">
                <a:pos x="T6" y="T7"/>
              </a:cxn>
            </a:cxnLst>
            <a:rect l="0" t="0" r="r" b="b"/>
            <a:pathLst>
              <a:path w="1046" h="245">
                <a:moveTo>
                  <a:pt x="2" y="0"/>
                </a:moveTo>
                <a:lnTo>
                  <a:pt x="0" y="245"/>
                </a:lnTo>
                <a:lnTo>
                  <a:pt x="1044" y="245"/>
                </a:lnTo>
                <a:lnTo>
                  <a:pt x="1046" y="1"/>
                </a:lnTo>
              </a:path>
            </a:pathLst>
          </a:custGeom>
          <a:solidFill>
            <a:srgbClr val="FFFFFF"/>
          </a:solidFill>
          <a:ln w="25400">
            <a:solidFill>
              <a:srgbClr val="000000"/>
            </a:solidFill>
            <a:round/>
            <a:headEnd/>
            <a:tailEnd type="arrow" w="med" len="med"/>
          </a:ln>
        </p:spPr>
        <p:txBody>
          <a:bodyPr/>
          <a:lstStyle/>
          <a:p>
            <a:endParaRPr lang="en-US"/>
          </a:p>
        </p:txBody>
      </p:sp>
      <p:sp>
        <p:nvSpPr>
          <p:cNvPr id="119953" name="Freeform 145"/>
          <p:cNvSpPr>
            <a:spLocks/>
          </p:cNvSpPr>
          <p:nvPr/>
        </p:nvSpPr>
        <p:spPr bwMode="auto">
          <a:xfrm>
            <a:off x="6030913" y="1752600"/>
            <a:ext cx="203200" cy="401638"/>
          </a:xfrm>
          <a:custGeom>
            <a:avLst/>
            <a:gdLst>
              <a:gd name="T0" fmla="*/ 40 w 80"/>
              <a:gd name="T1" fmla="*/ 0 h 144"/>
              <a:gd name="T2" fmla="*/ 0 w 80"/>
              <a:gd name="T3" fmla="*/ 72 h 144"/>
              <a:gd name="T4" fmla="*/ 40 w 80"/>
              <a:gd name="T5" fmla="*/ 144 h 144"/>
              <a:gd name="T6" fmla="*/ 80 w 80"/>
              <a:gd name="T7" fmla="*/ 72 h 144"/>
              <a:gd name="T8" fmla="*/ 40 w 80"/>
              <a:gd name="T9" fmla="*/ 0 h 144"/>
            </a:gdLst>
            <a:ahLst/>
            <a:cxnLst>
              <a:cxn ang="0">
                <a:pos x="T0" y="T1"/>
              </a:cxn>
              <a:cxn ang="0">
                <a:pos x="T2" y="T3"/>
              </a:cxn>
              <a:cxn ang="0">
                <a:pos x="T4" y="T5"/>
              </a:cxn>
              <a:cxn ang="0">
                <a:pos x="T6" y="T7"/>
              </a:cxn>
              <a:cxn ang="0">
                <a:pos x="T8" y="T9"/>
              </a:cxn>
            </a:cxnLst>
            <a:rect l="0" t="0" r="r" b="b"/>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54" name="Line 146"/>
          <p:cNvSpPr>
            <a:spLocks noChangeShapeType="1"/>
          </p:cNvSpPr>
          <p:nvPr/>
        </p:nvSpPr>
        <p:spPr bwMode="auto">
          <a:xfrm>
            <a:off x="5729288" y="1958975"/>
            <a:ext cx="288925"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119956" name="Group 148"/>
          <p:cNvGrpSpPr>
            <a:grpSpLocks/>
          </p:cNvGrpSpPr>
          <p:nvPr/>
        </p:nvGrpSpPr>
        <p:grpSpPr bwMode="auto">
          <a:xfrm>
            <a:off x="4875213" y="1628775"/>
            <a:ext cx="850900" cy="692150"/>
            <a:chOff x="4943" y="1688"/>
            <a:chExt cx="536" cy="436"/>
          </a:xfrm>
        </p:grpSpPr>
        <p:sp>
          <p:nvSpPr>
            <p:cNvPr id="119957" name="AutoShape 149"/>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58" name="Rectangle 150"/>
            <p:cNvSpPr>
              <a:spLocks noChangeArrowheads="1"/>
            </p:cNvSpPr>
            <p:nvPr/>
          </p:nvSpPr>
          <p:spPr bwMode="auto">
            <a:xfrm flipH="1">
              <a:off x="5019" y="1732"/>
              <a:ext cx="38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Fill up with fuel</a:t>
              </a:r>
              <a:endParaRPr lang="en-US" altLang="en-US" sz="1200" b="1"/>
            </a:p>
          </p:txBody>
        </p:sp>
      </p:grpSp>
      <p:sp>
        <p:nvSpPr>
          <p:cNvPr id="119959" name="Line 151"/>
          <p:cNvSpPr>
            <a:spLocks noChangeShapeType="1"/>
          </p:cNvSpPr>
          <p:nvPr/>
        </p:nvSpPr>
        <p:spPr bwMode="auto">
          <a:xfrm>
            <a:off x="4289425" y="1960563"/>
            <a:ext cx="576263"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9960" name="Freeform 152"/>
          <p:cNvSpPr>
            <a:spLocks/>
          </p:cNvSpPr>
          <p:nvPr/>
        </p:nvSpPr>
        <p:spPr bwMode="auto">
          <a:xfrm>
            <a:off x="4067175" y="1751013"/>
            <a:ext cx="203200" cy="401637"/>
          </a:xfrm>
          <a:custGeom>
            <a:avLst/>
            <a:gdLst>
              <a:gd name="T0" fmla="*/ 40 w 80"/>
              <a:gd name="T1" fmla="*/ 0 h 144"/>
              <a:gd name="T2" fmla="*/ 0 w 80"/>
              <a:gd name="T3" fmla="*/ 72 h 144"/>
              <a:gd name="T4" fmla="*/ 40 w 80"/>
              <a:gd name="T5" fmla="*/ 144 h 144"/>
              <a:gd name="T6" fmla="*/ 80 w 80"/>
              <a:gd name="T7" fmla="*/ 72 h 144"/>
              <a:gd name="T8" fmla="*/ 40 w 80"/>
              <a:gd name="T9" fmla="*/ 0 h 144"/>
            </a:gdLst>
            <a:ahLst/>
            <a:cxnLst>
              <a:cxn ang="0">
                <a:pos x="T0" y="T1"/>
              </a:cxn>
              <a:cxn ang="0">
                <a:pos x="T2" y="T3"/>
              </a:cxn>
              <a:cxn ang="0">
                <a:pos x="T4" y="T5"/>
              </a:cxn>
              <a:cxn ang="0">
                <a:pos x="T6" y="T7"/>
              </a:cxn>
              <a:cxn ang="0">
                <a:pos x="T8" y="T9"/>
              </a:cxn>
            </a:cxnLst>
            <a:rect l="0" t="0" r="r" b="b"/>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61" name="Rectangle 153"/>
          <p:cNvSpPr>
            <a:spLocks noChangeArrowheads="1"/>
          </p:cNvSpPr>
          <p:nvPr/>
        </p:nvSpPr>
        <p:spPr bwMode="auto">
          <a:xfrm>
            <a:off x="4387850" y="2349500"/>
            <a:ext cx="11287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[the tank is full]</a:t>
            </a:r>
            <a:endParaRPr lang="en-US" altLang="en-US" sz="3200" b="1"/>
          </a:p>
        </p:txBody>
      </p:sp>
      <p:sp>
        <p:nvSpPr>
          <p:cNvPr id="119962" name="Line 154"/>
          <p:cNvSpPr>
            <a:spLocks noChangeShapeType="1"/>
          </p:cNvSpPr>
          <p:nvPr/>
        </p:nvSpPr>
        <p:spPr bwMode="auto">
          <a:xfrm>
            <a:off x="6205538" y="1960563"/>
            <a:ext cx="287337"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9963" name="Rectangle 155"/>
          <p:cNvSpPr>
            <a:spLocks noChangeArrowheads="1"/>
          </p:cNvSpPr>
          <p:nvPr/>
        </p:nvSpPr>
        <p:spPr bwMode="auto">
          <a:xfrm>
            <a:off x="4310063" y="1773238"/>
            <a:ext cx="3968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[else]</a:t>
            </a:r>
            <a:endParaRPr lang="en-US" altLang="en-US" sz="3200" b="1"/>
          </a:p>
        </p:txBody>
      </p:sp>
      <p:grpSp>
        <p:nvGrpSpPr>
          <p:cNvPr id="119965" name="Group 157"/>
          <p:cNvGrpSpPr>
            <a:grpSpLocks/>
          </p:cNvGrpSpPr>
          <p:nvPr/>
        </p:nvGrpSpPr>
        <p:grpSpPr bwMode="auto">
          <a:xfrm>
            <a:off x="6300788" y="2622550"/>
            <a:ext cx="1150937" cy="692150"/>
            <a:chOff x="4695" y="1652"/>
            <a:chExt cx="725" cy="436"/>
          </a:xfrm>
        </p:grpSpPr>
        <p:sp>
          <p:nvSpPr>
            <p:cNvPr id="119966" name="AutoShape 158"/>
            <p:cNvSpPr>
              <a:spLocks noChangeArrowheads="1"/>
            </p:cNvSpPr>
            <p:nvPr/>
          </p:nvSpPr>
          <p:spPr bwMode="auto">
            <a:xfrm>
              <a:off x="4922" y="1652"/>
              <a:ext cx="498" cy="436"/>
            </a:xfrm>
            <a:prstGeom prst="roundRect">
              <a:avLst>
                <a:gd name="adj" fmla="val 3548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967" name="Rectangle 159"/>
            <p:cNvSpPr>
              <a:spLocks noChangeArrowheads="1"/>
            </p:cNvSpPr>
            <p:nvPr/>
          </p:nvSpPr>
          <p:spPr bwMode="auto">
            <a:xfrm>
              <a:off x="4993" y="1751"/>
              <a:ext cx="3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spAutoFit/>
            </a:bodyPr>
            <a:lstStyle/>
            <a:p>
              <a:pPr algn="ctr" eaLnBrk="0" hangingPunct="0"/>
              <a:r>
                <a:rPr lang="en-US" altLang="en-US" sz="1200" b="1">
                  <a:solidFill>
                    <a:srgbClr val="000000"/>
                  </a:solidFill>
                </a:rPr>
                <a:t>Pay the ticket</a:t>
              </a:r>
              <a:endParaRPr lang="en-US" altLang="en-US" sz="1200" b="1"/>
            </a:p>
          </p:txBody>
        </p:sp>
        <p:sp>
          <p:nvSpPr>
            <p:cNvPr id="119968" name="Line 160"/>
            <p:cNvSpPr>
              <a:spLocks noChangeShapeType="1"/>
            </p:cNvSpPr>
            <p:nvPr/>
          </p:nvSpPr>
          <p:spPr bwMode="auto">
            <a:xfrm flipH="1">
              <a:off x="4695" y="1878"/>
              <a:ext cx="227" cy="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2ADB9713-CF41-47C6-BDC3-B46D3B63C532}" type="slidenum">
              <a:rPr lang="it-IT" altLang="en-US"/>
              <a:pPr/>
              <a:t>36</a:t>
            </a:fld>
            <a:endParaRPr lang="it-IT" altLang="en-US"/>
          </a:p>
        </p:txBody>
      </p:sp>
      <p:sp>
        <p:nvSpPr>
          <p:cNvPr id="138242" name="Rectangle 2"/>
          <p:cNvSpPr>
            <a:spLocks noGrp="1" noChangeArrowheads="1"/>
          </p:cNvSpPr>
          <p:nvPr>
            <p:ph type="title"/>
          </p:nvPr>
        </p:nvSpPr>
        <p:spPr/>
        <p:txBody>
          <a:bodyPr/>
          <a:lstStyle/>
          <a:p>
            <a:r>
              <a:rPr lang="it-IT" altLang="en-US"/>
              <a:t>Control nodes – initial nodes</a:t>
            </a:r>
          </a:p>
        </p:txBody>
      </p:sp>
      <p:sp>
        <p:nvSpPr>
          <p:cNvPr id="138243" name="Rectangle 3"/>
          <p:cNvSpPr>
            <a:spLocks noGrp="1" noChangeArrowheads="1"/>
          </p:cNvSpPr>
          <p:nvPr>
            <p:ph type="body" idx="1"/>
          </p:nvPr>
        </p:nvSpPr>
        <p:spPr>
          <a:xfrm>
            <a:off x="457200" y="1719263"/>
            <a:ext cx="8229600" cy="4733925"/>
          </a:xfrm>
        </p:spPr>
        <p:txBody>
          <a:bodyPr/>
          <a:lstStyle/>
          <a:p>
            <a:pPr>
              <a:lnSpc>
                <a:spcPct val="90000"/>
              </a:lnSpc>
            </a:pPr>
            <a:r>
              <a:rPr lang="it-IT" altLang="en-US" sz="2500"/>
              <a:t>In an </a:t>
            </a:r>
            <a:r>
              <a:rPr lang="it-IT" altLang="en-US" sz="2500" i="1"/>
              <a:t>activity</a:t>
            </a:r>
            <a:r>
              <a:rPr lang="it-IT" altLang="en-US" sz="2500"/>
              <a:t> the flow starts in initial nodes, that return the control immediately along their outgoing edges</a:t>
            </a:r>
          </a:p>
          <a:p>
            <a:pPr>
              <a:lnSpc>
                <a:spcPct val="90000"/>
              </a:lnSpc>
            </a:pPr>
            <a:endParaRPr lang="it-IT" altLang="en-US" sz="2500"/>
          </a:p>
          <a:p>
            <a:pPr>
              <a:lnSpc>
                <a:spcPct val="90000"/>
              </a:lnSpc>
            </a:pPr>
            <a:endParaRPr lang="it-IT" altLang="en-US" sz="2500"/>
          </a:p>
          <a:p>
            <a:pPr>
              <a:lnSpc>
                <a:spcPct val="90000"/>
              </a:lnSpc>
            </a:pPr>
            <a:r>
              <a:rPr lang="it-IT" altLang="en-US" sz="2500"/>
              <a:t>If there are more than one initial node, a control token is placed in each initial node when the activity is started, initiating multiple flows</a:t>
            </a:r>
          </a:p>
          <a:p>
            <a:pPr>
              <a:lnSpc>
                <a:spcPct val="90000"/>
              </a:lnSpc>
            </a:pPr>
            <a:r>
              <a:rPr lang="it-IT" altLang="en-US" sz="2500"/>
              <a:t>If an initial node has more than one outgoing edge, only one of these edges will receive control, because initial nodes cannot duplicate tokens</a:t>
            </a:r>
          </a:p>
        </p:txBody>
      </p:sp>
      <p:sp>
        <p:nvSpPr>
          <p:cNvPr id="138247" name="Text Box 7"/>
          <p:cNvSpPr txBox="1">
            <a:spLocks noChangeArrowheads="1"/>
          </p:cNvSpPr>
          <p:nvPr/>
        </p:nvSpPr>
        <p:spPr bwMode="auto">
          <a:xfrm>
            <a:off x="1908175" y="5734050"/>
            <a:ext cx="1222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b="1">
                <a:solidFill>
                  <a:srgbClr val="FF0000"/>
                </a:solidFill>
              </a:rPr>
              <a:t>A or B ?</a:t>
            </a:r>
          </a:p>
        </p:txBody>
      </p:sp>
      <p:grpSp>
        <p:nvGrpSpPr>
          <p:cNvPr id="138254" name="Group 14"/>
          <p:cNvGrpSpPr>
            <a:grpSpLocks/>
          </p:cNvGrpSpPr>
          <p:nvPr/>
        </p:nvGrpSpPr>
        <p:grpSpPr bwMode="auto">
          <a:xfrm>
            <a:off x="1331913" y="5807075"/>
            <a:ext cx="479425" cy="287338"/>
            <a:chOff x="4846" y="3022"/>
            <a:chExt cx="302" cy="181"/>
          </a:xfrm>
        </p:grpSpPr>
        <p:sp>
          <p:nvSpPr>
            <p:cNvPr id="138245" name="Oval 5"/>
            <p:cNvSpPr>
              <a:spLocks noChangeArrowheads="1"/>
            </p:cNvSpPr>
            <p:nvPr/>
          </p:nvSpPr>
          <p:spPr bwMode="auto">
            <a:xfrm>
              <a:off x="4846" y="3055"/>
              <a:ext cx="102" cy="114"/>
            </a:xfrm>
            <a:prstGeom prst="ellipse">
              <a:avLst/>
            </a:prstGeom>
            <a:solidFill>
              <a:srgbClr val="000000"/>
            </a:solidFill>
            <a:ln w="25400">
              <a:solidFill>
                <a:srgbClr val="000000"/>
              </a:solidFill>
              <a:round/>
              <a:headEnd/>
              <a:tailEnd/>
            </a:ln>
          </p:spPr>
          <p:txBody>
            <a:bodyPr/>
            <a:lstStyle/>
            <a:p>
              <a:endParaRPr lang="en-US"/>
            </a:p>
          </p:txBody>
        </p:sp>
        <p:sp>
          <p:nvSpPr>
            <p:cNvPr id="138246" name="Line 6"/>
            <p:cNvSpPr>
              <a:spLocks noChangeShapeType="1"/>
            </p:cNvSpPr>
            <p:nvPr/>
          </p:nvSpPr>
          <p:spPr bwMode="auto">
            <a:xfrm>
              <a:off x="4921" y="3113"/>
              <a:ext cx="227" cy="9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8248" name="Line 8"/>
            <p:cNvSpPr>
              <a:spLocks noChangeShapeType="1"/>
            </p:cNvSpPr>
            <p:nvPr/>
          </p:nvSpPr>
          <p:spPr bwMode="auto">
            <a:xfrm flipV="1">
              <a:off x="4922" y="3022"/>
              <a:ext cx="226" cy="91"/>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pic>
        <p:nvPicPr>
          <p:cNvPr id="1382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605088"/>
            <a:ext cx="2857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800" y="2551113"/>
            <a:ext cx="16383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53" name="Rectangle 13"/>
          <p:cNvSpPr>
            <a:spLocks noChangeArrowheads="1"/>
          </p:cNvSpPr>
          <p:nvPr/>
        </p:nvSpPr>
        <p:spPr bwMode="auto">
          <a:xfrm>
            <a:off x="3848100" y="2492375"/>
            <a:ext cx="1728788" cy="8636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57" name="AutoShape 17">
            <a:hlinkClick r:id="rId5"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798444C-563B-493B-AE2A-B070169225F0}" type="slidenum">
              <a:rPr lang="it-IT" altLang="en-US"/>
              <a:pPr/>
              <a:t>37</a:t>
            </a:fld>
            <a:endParaRPr lang="it-IT" altLang="en-US"/>
          </a:p>
        </p:txBody>
      </p:sp>
      <p:sp>
        <p:nvSpPr>
          <p:cNvPr id="139266" name="Rectangle 2"/>
          <p:cNvSpPr>
            <a:spLocks noGrp="1" noChangeArrowheads="1"/>
          </p:cNvSpPr>
          <p:nvPr>
            <p:ph type="title"/>
          </p:nvPr>
        </p:nvSpPr>
        <p:spPr/>
        <p:txBody>
          <a:bodyPr/>
          <a:lstStyle/>
          <a:p>
            <a:r>
              <a:rPr lang="it-IT" altLang="en-US" sz="3800"/>
              <a:t>Control nodes – decision nodes</a:t>
            </a:r>
          </a:p>
        </p:txBody>
      </p:sp>
      <p:sp>
        <p:nvSpPr>
          <p:cNvPr id="139267" name="Rectangle 3"/>
          <p:cNvSpPr>
            <a:spLocks noGrp="1" noChangeArrowheads="1"/>
          </p:cNvSpPr>
          <p:nvPr>
            <p:ph type="body" idx="1"/>
          </p:nvPr>
        </p:nvSpPr>
        <p:spPr>
          <a:xfrm>
            <a:off x="457200" y="1738313"/>
            <a:ext cx="8229600" cy="3744912"/>
          </a:xfrm>
        </p:spPr>
        <p:txBody>
          <a:bodyPr/>
          <a:lstStyle/>
          <a:p>
            <a:pPr>
              <a:lnSpc>
                <a:spcPct val="80000"/>
              </a:lnSpc>
            </a:pPr>
            <a:r>
              <a:rPr lang="it-IT" altLang="en-US" sz="2600"/>
              <a:t>Route the flow to one of the outgoing edges (tokens are not duplicated)</a:t>
            </a:r>
          </a:p>
          <a:p>
            <a:pPr>
              <a:lnSpc>
                <a:spcPct val="80000"/>
              </a:lnSpc>
            </a:pPr>
            <a:r>
              <a:rPr lang="it-IT" altLang="en-US" sz="2600"/>
              <a:t>Guards are specified on the outgoing edges or with the stereotype </a:t>
            </a:r>
            <a:r>
              <a:rPr lang="en-US" altLang="en-US" sz="2600">
                <a:cs typeface="Arial" panose="020B0604020202020204" pitchFamily="34" charset="0"/>
              </a:rPr>
              <a:t>«</a:t>
            </a:r>
            <a:r>
              <a:rPr lang="it-IT" altLang="en-US" sz="2600"/>
              <a:t>decisionInput</a:t>
            </a:r>
            <a:r>
              <a:rPr lang="en-US" altLang="en-US" sz="2600">
                <a:cs typeface="Arial" panose="020B0604020202020204" pitchFamily="34" charset="0"/>
              </a:rPr>
              <a:t>»</a:t>
            </a:r>
          </a:p>
          <a:p>
            <a:pPr>
              <a:lnSpc>
                <a:spcPct val="80000"/>
              </a:lnSpc>
            </a:pPr>
            <a:r>
              <a:rPr lang="it-IT" altLang="en-US" sz="2600"/>
              <a:t>There is also the predefined guard </a:t>
            </a:r>
            <a:r>
              <a:rPr lang="it-IT" altLang="en-US" sz="2600" b="1"/>
              <a:t>[else]</a:t>
            </a:r>
            <a:r>
              <a:rPr lang="it-IT" altLang="en-US" sz="2600"/>
              <a:t>, chosen only if the token is not accepted by all the other edges</a:t>
            </a:r>
          </a:p>
          <a:p>
            <a:pPr>
              <a:lnSpc>
                <a:spcPct val="80000"/>
              </a:lnSpc>
            </a:pPr>
            <a:r>
              <a:rPr lang="it-IT" altLang="en-US" sz="2600"/>
              <a:t>If all the guards fail, the token remains at the source object node until one of the guards accept it</a:t>
            </a:r>
          </a:p>
        </p:txBody>
      </p:sp>
      <p:pic>
        <p:nvPicPr>
          <p:cNvPr id="139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4981575"/>
            <a:ext cx="1038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629275"/>
            <a:ext cx="15335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3363" y="5124450"/>
            <a:ext cx="38163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7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8313" y="5091113"/>
            <a:ext cx="22002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273" name="Rectangle 9"/>
          <p:cNvSpPr>
            <a:spLocks noChangeArrowheads="1"/>
          </p:cNvSpPr>
          <p:nvPr/>
        </p:nvSpPr>
        <p:spPr bwMode="auto">
          <a:xfrm>
            <a:off x="2700338" y="5053013"/>
            <a:ext cx="3924300" cy="12954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4" name="Rectangle 10"/>
          <p:cNvSpPr>
            <a:spLocks noChangeArrowheads="1"/>
          </p:cNvSpPr>
          <p:nvPr/>
        </p:nvSpPr>
        <p:spPr bwMode="auto">
          <a:xfrm>
            <a:off x="6732588" y="5053013"/>
            <a:ext cx="2339975" cy="1296987"/>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3A7DE39E-CF2C-42D6-BED6-A48804433FF4}" type="slidenum">
              <a:rPr lang="it-IT" altLang="en-US"/>
              <a:pPr/>
              <a:t>38</a:t>
            </a:fld>
            <a:endParaRPr lang="it-IT" altLang="en-US"/>
          </a:p>
        </p:txBody>
      </p:sp>
      <p:sp>
        <p:nvSpPr>
          <p:cNvPr id="141314" name="Rectangle 2"/>
          <p:cNvSpPr>
            <a:spLocks noGrp="1" noChangeArrowheads="1"/>
          </p:cNvSpPr>
          <p:nvPr>
            <p:ph type="title"/>
          </p:nvPr>
        </p:nvSpPr>
        <p:spPr/>
        <p:txBody>
          <a:bodyPr/>
          <a:lstStyle/>
          <a:p>
            <a:r>
              <a:rPr lang="it-IT" altLang="en-US" sz="3500"/>
              <a:t>Control nodes – merge nodes</a:t>
            </a:r>
          </a:p>
        </p:txBody>
      </p:sp>
      <p:sp>
        <p:nvSpPr>
          <p:cNvPr id="141315" name="Rectangle 3"/>
          <p:cNvSpPr>
            <a:spLocks noGrp="1" noChangeArrowheads="1"/>
          </p:cNvSpPr>
          <p:nvPr>
            <p:ph type="body" idx="1"/>
          </p:nvPr>
        </p:nvSpPr>
        <p:spPr/>
        <p:txBody>
          <a:bodyPr/>
          <a:lstStyle/>
          <a:p>
            <a:r>
              <a:rPr lang="it-IT" altLang="en-US"/>
              <a:t>Bring together multiple alternate flows</a:t>
            </a:r>
          </a:p>
          <a:p>
            <a:r>
              <a:rPr lang="it-IT" altLang="en-US"/>
              <a:t>All controls and data arriving at a merge node are immediately passed to the outgoing edge</a:t>
            </a:r>
          </a:p>
          <a:p>
            <a:r>
              <a:rPr lang="it-IT" altLang="en-US"/>
              <a:t>There is no synchronization of flows or joining of tokens</a:t>
            </a:r>
          </a:p>
        </p:txBody>
      </p:sp>
      <p:grpSp>
        <p:nvGrpSpPr>
          <p:cNvPr id="141322" name="Group 10"/>
          <p:cNvGrpSpPr>
            <a:grpSpLocks/>
          </p:cNvGrpSpPr>
          <p:nvPr/>
        </p:nvGrpSpPr>
        <p:grpSpPr bwMode="auto">
          <a:xfrm>
            <a:off x="3190875" y="4364038"/>
            <a:ext cx="5040313" cy="1816100"/>
            <a:chOff x="1655" y="2750"/>
            <a:chExt cx="3928" cy="1280"/>
          </a:xfrm>
        </p:grpSpPr>
        <p:pic>
          <p:nvPicPr>
            <p:cNvPr id="141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 y="2750"/>
              <a:ext cx="3391" cy="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 y="3602"/>
              <a:ext cx="74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18" name="Rectangle 6"/>
            <p:cNvSpPr>
              <a:spLocks noChangeArrowheads="1"/>
            </p:cNvSpPr>
            <p:nvPr/>
          </p:nvSpPr>
          <p:spPr bwMode="auto">
            <a:xfrm>
              <a:off x="4426" y="3854"/>
              <a:ext cx="569"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4132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351338"/>
            <a:ext cx="12668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25" name="Rectangle 13"/>
          <p:cNvSpPr>
            <a:spLocks noChangeArrowheads="1"/>
          </p:cNvSpPr>
          <p:nvPr/>
        </p:nvSpPr>
        <p:spPr bwMode="auto">
          <a:xfrm>
            <a:off x="3132138" y="4292600"/>
            <a:ext cx="5183187" cy="18002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27" name="AutoShape 15">
            <a:hlinkClick r:id="rId6"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BE3F29F-475C-4F98-99E7-373F38D26866}" type="slidenum">
              <a:rPr lang="it-IT" altLang="en-US"/>
              <a:pPr/>
              <a:t>39</a:t>
            </a:fld>
            <a:endParaRPr lang="it-IT" altLang="en-US"/>
          </a:p>
        </p:txBody>
      </p:sp>
      <p:sp>
        <p:nvSpPr>
          <p:cNvPr id="83970" name="Rectangle 2"/>
          <p:cNvSpPr>
            <a:spLocks noGrp="1" noChangeArrowheads="1"/>
          </p:cNvSpPr>
          <p:nvPr>
            <p:ph type="title"/>
          </p:nvPr>
        </p:nvSpPr>
        <p:spPr/>
        <p:txBody>
          <a:bodyPr/>
          <a:lstStyle/>
          <a:p>
            <a:r>
              <a:rPr lang="it-IT" altLang="en-US" sz="3500"/>
              <a:t>Control nodes – fork nodes</a:t>
            </a:r>
          </a:p>
        </p:txBody>
      </p:sp>
      <p:sp>
        <p:nvSpPr>
          <p:cNvPr id="83971" name="Rectangle 3"/>
          <p:cNvSpPr>
            <a:spLocks noGrp="1" noChangeArrowheads="1"/>
          </p:cNvSpPr>
          <p:nvPr>
            <p:ph type="body" idx="1"/>
          </p:nvPr>
        </p:nvSpPr>
        <p:spPr>
          <a:xfrm>
            <a:off x="457200" y="1719263"/>
            <a:ext cx="8229600" cy="4733925"/>
          </a:xfrm>
        </p:spPr>
        <p:txBody>
          <a:bodyPr/>
          <a:lstStyle/>
          <a:p>
            <a:pPr>
              <a:lnSpc>
                <a:spcPct val="90000"/>
              </a:lnSpc>
            </a:pPr>
            <a:r>
              <a:rPr lang="it-IT" altLang="en-US" sz="2500"/>
              <a:t>Fork nodes split flows into multiple concurrent flows (tokens are duplicated)</a:t>
            </a:r>
          </a:p>
          <a:p>
            <a:pPr>
              <a:lnSpc>
                <a:spcPct val="90000"/>
              </a:lnSpc>
            </a:pPr>
            <a:endParaRPr lang="it-IT" altLang="en-US" sz="2500"/>
          </a:p>
          <a:p>
            <a:pPr>
              <a:lnSpc>
                <a:spcPct val="90000"/>
              </a:lnSpc>
            </a:pPr>
            <a:endParaRPr lang="it-IT" altLang="en-US" sz="2500"/>
          </a:p>
          <a:p>
            <a:pPr>
              <a:lnSpc>
                <a:spcPct val="90000"/>
              </a:lnSpc>
            </a:pPr>
            <a:endParaRPr lang="it-IT" altLang="en-US" sz="2500"/>
          </a:p>
          <a:p>
            <a:pPr>
              <a:lnSpc>
                <a:spcPct val="90000"/>
              </a:lnSpc>
            </a:pPr>
            <a:endParaRPr lang="it-IT" altLang="en-US" sz="2500"/>
          </a:p>
          <a:p>
            <a:pPr>
              <a:lnSpc>
                <a:spcPct val="90000"/>
              </a:lnSpc>
            </a:pPr>
            <a:endParaRPr lang="it-IT" altLang="en-US" sz="2500"/>
          </a:p>
          <a:p>
            <a:pPr>
              <a:lnSpc>
                <a:spcPct val="90000"/>
              </a:lnSpc>
            </a:pPr>
            <a:r>
              <a:rPr lang="it-IT" altLang="en-US" sz="2500"/>
              <a:t>State machine forks in UML 1.5 required synchronization between parallel flows through the state machine RTC step (</a:t>
            </a:r>
            <a:r>
              <a:rPr lang="en-US" altLang="en-US" sz="2500">
                <a:cs typeface="Arial" panose="020B0604020202020204" pitchFamily="34" charset="0"/>
              </a:rPr>
              <a:t>it means that the first state in each branch is executed, then the second one, etc.</a:t>
            </a:r>
            <a:r>
              <a:rPr lang="it-IT" altLang="en-US" sz="2500"/>
              <a:t>)</a:t>
            </a:r>
          </a:p>
          <a:p>
            <a:pPr>
              <a:lnSpc>
                <a:spcPct val="90000"/>
              </a:lnSpc>
            </a:pPr>
            <a:r>
              <a:rPr lang="it-IT" altLang="en-US" sz="2500"/>
              <a:t>UML 2.0 activity forks model unrestricted parallelism</a:t>
            </a:r>
          </a:p>
        </p:txBody>
      </p:sp>
      <p:pic>
        <p:nvPicPr>
          <p:cNvPr id="839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574925"/>
            <a:ext cx="16287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225" y="2667000"/>
            <a:ext cx="4343400"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3" name="Rectangle 5"/>
          <p:cNvSpPr>
            <a:spLocks noChangeArrowheads="1"/>
          </p:cNvSpPr>
          <p:nvPr/>
        </p:nvSpPr>
        <p:spPr bwMode="auto">
          <a:xfrm>
            <a:off x="3352800" y="2551113"/>
            <a:ext cx="4568825" cy="2020887"/>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Rules of Sequence Diagrams</a:t>
            </a:r>
          </a:p>
        </p:txBody>
      </p:sp>
      <p:sp>
        <p:nvSpPr>
          <p:cNvPr id="5123" name="Rectangle 3"/>
          <p:cNvSpPr>
            <a:spLocks noGrp="1" noChangeArrowheads="1"/>
          </p:cNvSpPr>
          <p:nvPr>
            <p:ph type="body" idx="1"/>
          </p:nvPr>
        </p:nvSpPr>
        <p:spPr/>
        <p:txBody>
          <a:bodyPr/>
          <a:lstStyle/>
          <a:p>
            <a:r>
              <a:rPr lang="en-US" altLang="en-US" sz="2800">
                <a:latin typeface="TimesNewRoman" charset="0"/>
              </a:rPr>
              <a:t>Identify objects needed to support use case, determine sequence of internal events following the external initiating event</a:t>
            </a:r>
            <a:endParaRPr lang="en-US" altLang="en-US" sz="2800">
              <a:cs typeface="Times New Roman" panose="02020603050405020304" pitchFamily="18" charset="0"/>
            </a:endParaRPr>
          </a:p>
          <a:p>
            <a:r>
              <a:rPr lang="en-US" altLang="en-US" sz="2800">
                <a:cs typeface="Times New Roman" panose="02020603050405020304" pitchFamily="18" charset="0"/>
              </a:rPr>
              <a:t>Diagrams that are not initiated with an external actor represent only a partial sequence</a:t>
            </a:r>
            <a:r>
              <a:rPr lang="en-US" altLang="en-US" sz="2800"/>
              <a:t> </a:t>
            </a:r>
          </a:p>
          <a:p>
            <a:r>
              <a:rPr lang="en-US" altLang="en-US" sz="2800">
                <a:cs typeface="Times New Roman" panose="02020603050405020304" pitchFamily="18" charset="0"/>
              </a:rPr>
              <a:t>Partial sequence diagrams should clearly identify the actor initiated sequence diagrams from which they are launched</a:t>
            </a:r>
            <a:r>
              <a:rPr lang="en-US" altLang="en-US" sz="2800"/>
              <a:t> </a:t>
            </a:r>
          </a:p>
        </p:txBody>
      </p:sp>
    </p:spTree>
    <p:extLst>
      <p:ext uri="{BB962C8B-B14F-4D97-AF65-F5344CB8AC3E}">
        <p14:creationId xmlns:p14="http://schemas.microsoft.com/office/powerpoint/2010/main" val="1782292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481434FB-5CA4-422C-BB3D-9ED976972B7C}" type="slidenum">
              <a:rPr lang="it-IT" altLang="en-US"/>
              <a:pPr/>
              <a:t>40</a:t>
            </a:fld>
            <a:endParaRPr lang="it-IT" altLang="en-US"/>
          </a:p>
        </p:txBody>
      </p:sp>
      <p:pic>
        <p:nvPicPr>
          <p:cNvPr id="860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4765675"/>
            <a:ext cx="5400675"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18" name="Rectangle 2"/>
          <p:cNvSpPr>
            <a:spLocks noGrp="1" noChangeArrowheads="1"/>
          </p:cNvSpPr>
          <p:nvPr>
            <p:ph type="title"/>
          </p:nvPr>
        </p:nvSpPr>
        <p:spPr/>
        <p:txBody>
          <a:bodyPr/>
          <a:lstStyle/>
          <a:p>
            <a:r>
              <a:rPr lang="it-IT" altLang="en-US" sz="3500"/>
              <a:t>Control nodes – join nodes</a:t>
            </a:r>
          </a:p>
        </p:txBody>
      </p:sp>
      <p:sp>
        <p:nvSpPr>
          <p:cNvPr id="86019" name="Rectangle 3"/>
          <p:cNvSpPr>
            <a:spLocks noGrp="1" noChangeArrowheads="1"/>
          </p:cNvSpPr>
          <p:nvPr>
            <p:ph type="body" idx="1"/>
          </p:nvPr>
        </p:nvSpPr>
        <p:spPr>
          <a:xfrm>
            <a:off x="457200" y="1719263"/>
            <a:ext cx="8229600" cy="3222625"/>
          </a:xfrm>
        </p:spPr>
        <p:txBody>
          <a:bodyPr/>
          <a:lstStyle/>
          <a:p>
            <a:pPr>
              <a:lnSpc>
                <a:spcPct val="90000"/>
              </a:lnSpc>
            </a:pPr>
            <a:r>
              <a:rPr lang="it-IT" altLang="en-US" sz="2200"/>
              <a:t>Join nodes synchronize multiple flows</a:t>
            </a:r>
          </a:p>
          <a:p>
            <a:pPr>
              <a:lnSpc>
                <a:spcPct val="90000"/>
              </a:lnSpc>
            </a:pPr>
            <a:endParaRPr lang="it-IT" altLang="en-US" sz="2700"/>
          </a:p>
          <a:p>
            <a:pPr>
              <a:lnSpc>
                <a:spcPct val="90000"/>
              </a:lnSpc>
            </a:pPr>
            <a:endParaRPr lang="it-IT" altLang="en-US" sz="2700"/>
          </a:p>
          <a:p>
            <a:pPr>
              <a:lnSpc>
                <a:spcPct val="90000"/>
              </a:lnSpc>
            </a:pPr>
            <a:endParaRPr lang="it-IT" altLang="en-US" sz="2200"/>
          </a:p>
          <a:p>
            <a:pPr>
              <a:lnSpc>
                <a:spcPct val="90000"/>
              </a:lnSpc>
            </a:pPr>
            <a:r>
              <a:rPr lang="it-IT" altLang="en-US" sz="2200"/>
              <a:t>Generally, controls or data must be available on every incoming edge in order to be passed to the outgoing edge, but user can specify different conditions under which a join accepts incoming controls and data using a </a:t>
            </a:r>
            <a:r>
              <a:rPr lang="it-IT" altLang="en-US" sz="2200" i="1"/>
              <a:t>join specification</a:t>
            </a:r>
          </a:p>
        </p:txBody>
      </p:sp>
      <p:sp>
        <p:nvSpPr>
          <p:cNvPr id="86028" name="Rectangle 12"/>
          <p:cNvSpPr>
            <a:spLocks noChangeArrowheads="1"/>
          </p:cNvSpPr>
          <p:nvPr/>
        </p:nvSpPr>
        <p:spPr bwMode="auto">
          <a:xfrm>
            <a:off x="2987675" y="4724400"/>
            <a:ext cx="5545138" cy="1871663"/>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603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36788"/>
            <a:ext cx="16478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03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494338"/>
            <a:ext cx="12001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033"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73613"/>
            <a:ext cx="16478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053"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2236788"/>
            <a:ext cx="2376487"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52" name="Rectangle 36"/>
          <p:cNvSpPr>
            <a:spLocks noChangeArrowheads="1"/>
          </p:cNvSpPr>
          <p:nvPr/>
        </p:nvSpPr>
        <p:spPr bwMode="auto">
          <a:xfrm>
            <a:off x="4789488" y="2203450"/>
            <a:ext cx="2519362" cy="1081088"/>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5" name="AutoShape 39">
            <a:hlinkClick r:id="rId8"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1C99013C-5649-477F-8A28-EC8297016E97}" type="slidenum">
              <a:rPr lang="it-IT" altLang="en-US"/>
              <a:pPr/>
              <a:t>41</a:t>
            </a:fld>
            <a:endParaRPr lang="it-IT" altLang="en-US"/>
          </a:p>
        </p:txBody>
      </p:sp>
      <p:pic>
        <p:nvPicPr>
          <p:cNvPr id="870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4924425"/>
            <a:ext cx="3879850"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2" name="Rectangle 2"/>
          <p:cNvSpPr>
            <a:spLocks noGrp="1" noChangeArrowheads="1"/>
          </p:cNvSpPr>
          <p:nvPr>
            <p:ph type="title"/>
          </p:nvPr>
        </p:nvSpPr>
        <p:spPr/>
        <p:txBody>
          <a:bodyPr/>
          <a:lstStyle/>
          <a:p>
            <a:r>
              <a:rPr lang="it-IT" altLang="en-US" sz="3500"/>
              <a:t/>
            </a:r>
            <a:br>
              <a:rPr lang="it-IT" altLang="en-US" sz="3500"/>
            </a:br>
            <a:r>
              <a:rPr lang="it-IT" altLang="en-US" sz="3500"/>
              <a:t> Control nodes – final nodes</a:t>
            </a:r>
          </a:p>
        </p:txBody>
      </p:sp>
      <p:sp>
        <p:nvSpPr>
          <p:cNvPr id="87043" name="Rectangle 3"/>
          <p:cNvSpPr>
            <a:spLocks noGrp="1" noChangeArrowheads="1"/>
          </p:cNvSpPr>
          <p:nvPr>
            <p:ph type="body" idx="1"/>
          </p:nvPr>
        </p:nvSpPr>
        <p:spPr>
          <a:xfrm>
            <a:off x="457200" y="1314450"/>
            <a:ext cx="8229600" cy="4411663"/>
          </a:xfrm>
        </p:spPr>
        <p:txBody>
          <a:bodyPr/>
          <a:lstStyle/>
          <a:p>
            <a:r>
              <a:rPr lang="it-IT" altLang="en-US" sz="2200" b="1"/>
              <a:t>Flow final</a:t>
            </a:r>
            <a:r>
              <a:rPr lang="it-IT" altLang="en-US" sz="2200"/>
              <a:t>:</a:t>
            </a:r>
          </a:p>
          <a:p>
            <a:pPr lvl="1"/>
            <a:r>
              <a:rPr lang="it-IT" altLang="en-US" sz="2200"/>
              <a:t>destroys the tokens that arrive into it</a:t>
            </a:r>
          </a:p>
          <a:p>
            <a:pPr lvl="1"/>
            <a:r>
              <a:rPr lang="it-IT" altLang="en-US" sz="2200"/>
              <a:t>the activity is terminated when all tokens in the graph are destroyed</a:t>
            </a:r>
          </a:p>
          <a:p>
            <a:endParaRPr lang="it-IT" altLang="en-US" sz="2200" b="1"/>
          </a:p>
          <a:p>
            <a:endParaRPr lang="it-IT" altLang="en-US" sz="2200" b="1"/>
          </a:p>
          <a:p>
            <a:endParaRPr lang="it-IT" altLang="en-US" sz="2200" b="1"/>
          </a:p>
          <a:p>
            <a:r>
              <a:rPr lang="it-IT" altLang="en-US" sz="2200" b="1"/>
              <a:t>Final node</a:t>
            </a:r>
            <a:r>
              <a:rPr lang="it-IT" altLang="en-US" sz="2200"/>
              <a:t>:</a:t>
            </a:r>
          </a:p>
          <a:p>
            <a:pPr lvl="1"/>
            <a:r>
              <a:rPr lang="it-IT" altLang="en-US" sz="2200"/>
              <a:t>the activity is terminated when the first token arrives</a:t>
            </a:r>
          </a:p>
        </p:txBody>
      </p:sp>
      <p:pic>
        <p:nvPicPr>
          <p:cNvPr id="870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063" y="2579688"/>
            <a:ext cx="4249737"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75" y="4918075"/>
            <a:ext cx="347980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7" name="Rectangle 7"/>
          <p:cNvSpPr>
            <a:spLocks noChangeArrowheads="1"/>
          </p:cNvSpPr>
          <p:nvPr/>
        </p:nvSpPr>
        <p:spPr bwMode="auto">
          <a:xfrm>
            <a:off x="6815138" y="5256213"/>
            <a:ext cx="2001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en-US" sz="2000">
                <a:solidFill>
                  <a:srgbClr val="FF0000"/>
                </a:solidFill>
              </a:rPr>
              <a:t>intentional race between flows</a:t>
            </a:r>
          </a:p>
        </p:txBody>
      </p:sp>
      <p:sp>
        <p:nvSpPr>
          <p:cNvPr id="87048" name="Line 8"/>
          <p:cNvSpPr>
            <a:spLocks noChangeShapeType="1"/>
          </p:cNvSpPr>
          <p:nvPr/>
        </p:nvSpPr>
        <p:spPr bwMode="auto">
          <a:xfrm flipH="1" flipV="1">
            <a:off x="8534400" y="5616575"/>
            <a:ext cx="206375" cy="714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9" name="Rectangle 9"/>
          <p:cNvSpPr>
            <a:spLocks noChangeArrowheads="1"/>
          </p:cNvSpPr>
          <p:nvPr/>
        </p:nvSpPr>
        <p:spPr bwMode="auto">
          <a:xfrm>
            <a:off x="3348038" y="2566988"/>
            <a:ext cx="4392612" cy="15621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0" name="Rectangle 10"/>
          <p:cNvSpPr>
            <a:spLocks noChangeArrowheads="1"/>
          </p:cNvSpPr>
          <p:nvPr/>
        </p:nvSpPr>
        <p:spPr bwMode="auto">
          <a:xfrm>
            <a:off x="5438775" y="4895850"/>
            <a:ext cx="3525838" cy="15367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1" name="Rectangle 11"/>
          <p:cNvSpPr>
            <a:spLocks noChangeArrowheads="1"/>
          </p:cNvSpPr>
          <p:nvPr/>
        </p:nvSpPr>
        <p:spPr bwMode="auto">
          <a:xfrm>
            <a:off x="1403350" y="4895850"/>
            <a:ext cx="3960813" cy="1531938"/>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705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924175"/>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53"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525" y="4933950"/>
            <a:ext cx="4667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57" name="AutoShape 17">
            <a:hlinkClick r:id="rId8"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66236E2D-CD14-422D-8400-072574E245B1}" type="slidenum">
              <a:rPr lang="it-IT" altLang="en-US"/>
              <a:pPr/>
              <a:t>42</a:t>
            </a:fld>
            <a:endParaRPr lang="it-IT" altLang="en-US"/>
          </a:p>
        </p:txBody>
      </p:sp>
      <p:sp>
        <p:nvSpPr>
          <p:cNvPr id="88066" name="Rectangle 2"/>
          <p:cNvSpPr>
            <a:spLocks noGrp="1" noChangeArrowheads="1"/>
          </p:cNvSpPr>
          <p:nvPr>
            <p:ph type="title"/>
          </p:nvPr>
        </p:nvSpPr>
        <p:spPr/>
        <p:txBody>
          <a:bodyPr/>
          <a:lstStyle/>
          <a:p>
            <a:r>
              <a:rPr lang="it-IT" altLang="en-US"/>
              <a:t>Object nodes</a:t>
            </a:r>
          </a:p>
        </p:txBody>
      </p:sp>
      <p:sp>
        <p:nvSpPr>
          <p:cNvPr id="88067" name="Rectangle 3"/>
          <p:cNvSpPr>
            <a:spLocks noGrp="1" noChangeArrowheads="1"/>
          </p:cNvSpPr>
          <p:nvPr>
            <p:ph type="body" idx="1"/>
          </p:nvPr>
        </p:nvSpPr>
        <p:spPr>
          <a:xfrm>
            <a:off x="457200" y="1484313"/>
            <a:ext cx="8229600" cy="2646362"/>
          </a:xfrm>
        </p:spPr>
        <p:txBody>
          <a:bodyPr/>
          <a:lstStyle/>
          <a:p>
            <a:pPr>
              <a:lnSpc>
                <a:spcPct val="90000"/>
              </a:lnSpc>
            </a:pPr>
            <a:r>
              <a:rPr lang="it-IT" altLang="en-US" sz="2400"/>
              <a:t>Hold data temporarily while they wait to move through the graph</a:t>
            </a:r>
          </a:p>
          <a:p>
            <a:pPr>
              <a:lnSpc>
                <a:spcPct val="90000"/>
              </a:lnSpc>
            </a:pPr>
            <a:r>
              <a:rPr lang="it-IT" altLang="en-US" sz="2400"/>
              <a:t>Specify the type of values they can hold (if no type is specified, they can hold values of any type)</a:t>
            </a:r>
          </a:p>
          <a:p>
            <a:pPr>
              <a:lnSpc>
                <a:spcPct val="90000"/>
              </a:lnSpc>
            </a:pPr>
            <a:r>
              <a:rPr lang="it-IT" altLang="en-US" sz="2400"/>
              <a:t>Can also specify the state of the held objects</a:t>
            </a:r>
          </a:p>
          <a:p>
            <a:pPr>
              <a:lnSpc>
                <a:spcPct val="90000"/>
              </a:lnSpc>
            </a:pPr>
            <a:endParaRPr lang="it-IT" altLang="en-US" sz="2400"/>
          </a:p>
          <a:p>
            <a:pPr>
              <a:lnSpc>
                <a:spcPct val="90000"/>
              </a:lnSpc>
            </a:pPr>
            <a:endParaRPr lang="it-IT" altLang="en-US" sz="2400"/>
          </a:p>
          <a:p>
            <a:pPr>
              <a:lnSpc>
                <a:spcPct val="90000"/>
              </a:lnSpc>
            </a:pPr>
            <a:r>
              <a:rPr lang="it-IT" altLang="en-US" sz="2400"/>
              <a:t>There are four kinds of object nodes:</a:t>
            </a:r>
          </a:p>
        </p:txBody>
      </p:sp>
      <p:pic>
        <p:nvPicPr>
          <p:cNvPr id="880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338" y="4567238"/>
            <a:ext cx="2779712"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4565650"/>
            <a:ext cx="12668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688" y="4565650"/>
            <a:ext cx="11049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85"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538" y="3355975"/>
            <a:ext cx="12858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8089" name="Group 25"/>
          <p:cNvGrpSpPr>
            <a:grpSpLocks/>
          </p:cNvGrpSpPr>
          <p:nvPr/>
        </p:nvGrpSpPr>
        <p:grpSpPr bwMode="auto">
          <a:xfrm>
            <a:off x="539750" y="4594225"/>
            <a:ext cx="2800350" cy="1498600"/>
            <a:chOff x="340" y="2894"/>
            <a:chExt cx="1764" cy="944"/>
          </a:xfrm>
        </p:grpSpPr>
        <p:grpSp>
          <p:nvGrpSpPr>
            <p:cNvPr id="88078" name="Group 14"/>
            <p:cNvGrpSpPr>
              <a:grpSpLocks/>
            </p:cNvGrpSpPr>
            <p:nvPr/>
          </p:nvGrpSpPr>
          <p:grpSpPr bwMode="auto">
            <a:xfrm>
              <a:off x="340" y="2894"/>
              <a:ext cx="1764" cy="932"/>
              <a:chOff x="288" y="3360"/>
              <a:chExt cx="1764" cy="932"/>
            </a:xfrm>
          </p:grpSpPr>
          <p:pic>
            <p:nvPicPr>
              <p:cNvPr id="8806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3360"/>
                <a:ext cx="1764"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 y="4082"/>
                <a:ext cx="77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8087" name="Rectangle 23"/>
            <p:cNvSpPr>
              <a:spLocks noChangeArrowheads="1"/>
            </p:cNvSpPr>
            <p:nvPr/>
          </p:nvSpPr>
          <p:spPr bwMode="auto">
            <a:xfrm>
              <a:off x="793" y="3611"/>
              <a:ext cx="862" cy="22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88" name="Rectangle 24"/>
          <p:cNvSpPr>
            <a:spLocks noChangeArrowheads="1"/>
          </p:cNvSpPr>
          <p:nvPr/>
        </p:nvSpPr>
        <p:spPr bwMode="auto">
          <a:xfrm>
            <a:off x="3203575" y="6111875"/>
            <a:ext cx="3311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Pins</a:t>
            </a:r>
          </a:p>
          <a:p>
            <a:pPr algn="ctr"/>
            <a:r>
              <a:rPr lang="it-IT" altLang="en-US" sz="2000">
                <a:solidFill>
                  <a:srgbClr val="FF0000"/>
                </a:solidFill>
              </a:rPr>
              <a:t>(three differents notations)</a:t>
            </a:r>
          </a:p>
        </p:txBody>
      </p:sp>
      <p:sp>
        <p:nvSpPr>
          <p:cNvPr id="88086" name="Rectangle 22"/>
          <p:cNvSpPr>
            <a:spLocks noChangeArrowheads="1"/>
          </p:cNvSpPr>
          <p:nvPr/>
        </p:nvSpPr>
        <p:spPr bwMode="auto">
          <a:xfrm>
            <a:off x="627063" y="5680075"/>
            <a:ext cx="25765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Activity Parameter Nodes</a:t>
            </a:r>
          </a:p>
        </p:txBody>
      </p:sp>
      <p:sp>
        <p:nvSpPr>
          <p:cNvPr id="88090" name="Rectangle 26"/>
          <p:cNvSpPr>
            <a:spLocks noChangeArrowheads="1"/>
          </p:cNvSpPr>
          <p:nvPr/>
        </p:nvSpPr>
        <p:spPr bwMode="auto">
          <a:xfrm>
            <a:off x="6229350" y="5302250"/>
            <a:ext cx="16557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Central Buffer Nodes</a:t>
            </a:r>
          </a:p>
        </p:txBody>
      </p:sp>
      <p:sp>
        <p:nvSpPr>
          <p:cNvPr id="88091" name="Rectangle 27"/>
          <p:cNvSpPr>
            <a:spLocks noChangeArrowheads="1"/>
          </p:cNvSpPr>
          <p:nvPr/>
        </p:nvSpPr>
        <p:spPr bwMode="auto">
          <a:xfrm>
            <a:off x="7667625" y="5302250"/>
            <a:ext cx="13684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Data Store Nodes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28D4F9C6-1CD2-4BB0-BE37-468A97CCFB3B}" type="slidenum">
              <a:rPr lang="it-IT" altLang="en-US"/>
              <a:pPr/>
              <a:t>43</a:t>
            </a:fld>
            <a:endParaRPr lang="it-IT" altLang="en-US"/>
          </a:p>
        </p:txBody>
      </p:sp>
      <p:sp>
        <p:nvSpPr>
          <p:cNvPr id="98306" name="Rectangle 2"/>
          <p:cNvSpPr>
            <a:spLocks noGrp="1" noChangeArrowheads="1"/>
          </p:cNvSpPr>
          <p:nvPr>
            <p:ph type="title"/>
          </p:nvPr>
        </p:nvSpPr>
        <p:spPr>
          <a:xfrm>
            <a:off x="457200" y="122238"/>
            <a:ext cx="7715250" cy="1295400"/>
          </a:xfrm>
        </p:spPr>
        <p:txBody>
          <a:bodyPr/>
          <a:lstStyle/>
          <a:p>
            <a:r>
              <a:rPr lang="it-IT" altLang="en-US"/>
              <a:t>Object nodes – centralBuffer</a:t>
            </a:r>
          </a:p>
        </p:txBody>
      </p:sp>
      <p:sp>
        <p:nvSpPr>
          <p:cNvPr id="98307" name="Rectangle 3"/>
          <p:cNvSpPr>
            <a:spLocks noGrp="1" noChangeArrowheads="1"/>
          </p:cNvSpPr>
          <p:nvPr>
            <p:ph type="body" idx="1"/>
          </p:nvPr>
        </p:nvSpPr>
        <p:spPr>
          <a:xfrm>
            <a:off x="457200" y="1628775"/>
            <a:ext cx="8229600" cy="2305050"/>
          </a:xfrm>
        </p:spPr>
        <p:txBody>
          <a:bodyPr/>
          <a:lstStyle/>
          <a:p>
            <a:pPr>
              <a:lnSpc>
                <a:spcPct val="90000"/>
              </a:lnSpc>
            </a:pPr>
            <a:r>
              <a:rPr lang="it-IT" altLang="en-US" sz="2400"/>
              <a:t>A central buffer node is an object node that manages flows from multiple sources and destinations (as opposed to pins and parameters) </a:t>
            </a:r>
          </a:p>
          <a:p>
            <a:pPr>
              <a:lnSpc>
                <a:spcPct val="90000"/>
              </a:lnSpc>
            </a:pPr>
            <a:r>
              <a:rPr lang="it-IT" altLang="en-US" sz="2400"/>
              <a:t>Acts as a buffer for multiple input flows and output flows </a:t>
            </a:r>
          </a:p>
          <a:p>
            <a:pPr>
              <a:lnSpc>
                <a:spcPct val="90000"/>
              </a:lnSpc>
            </a:pPr>
            <a:r>
              <a:rPr lang="it-IT" altLang="en-US" sz="2400"/>
              <a:t>Is not tied to an action like pins, or to an activity like activity parameter nodes</a:t>
            </a:r>
          </a:p>
        </p:txBody>
      </p:sp>
      <p:pic>
        <p:nvPicPr>
          <p:cNvPr id="983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963988"/>
            <a:ext cx="4176712"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12" name="Line 8"/>
          <p:cNvSpPr>
            <a:spLocks noChangeShapeType="1"/>
          </p:cNvSpPr>
          <p:nvPr/>
        </p:nvSpPr>
        <p:spPr bwMode="auto">
          <a:xfrm>
            <a:off x="6156325" y="5013325"/>
            <a:ext cx="1588" cy="6477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83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933825"/>
            <a:ext cx="1439862"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10" name="Text Box 6"/>
          <p:cNvSpPr txBox="1">
            <a:spLocks noChangeArrowheads="1"/>
          </p:cNvSpPr>
          <p:nvPr/>
        </p:nvSpPr>
        <p:spPr bwMode="auto">
          <a:xfrm>
            <a:off x="4021138" y="5543550"/>
            <a:ext cx="424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008000"/>
                </a:solidFill>
              </a:rPr>
              <a:t>The centralBuffer node collects the object Parts, and each Part can be used or packet (but not both)</a:t>
            </a:r>
          </a:p>
        </p:txBody>
      </p:sp>
      <p:sp>
        <p:nvSpPr>
          <p:cNvPr id="98316" name="Rectangle 12"/>
          <p:cNvSpPr>
            <a:spLocks noChangeArrowheads="1"/>
          </p:cNvSpPr>
          <p:nvPr/>
        </p:nvSpPr>
        <p:spPr bwMode="auto">
          <a:xfrm>
            <a:off x="3779838" y="3933825"/>
            <a:ext cx="4464050" cy="2592388"/>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7ABC6A01-940E-4A6A-B502-929D9D745612}" type="slidenum">
              <a:rPr lang="it-IT" altLang="en-US"/>
              <a:pPr/>
              <a:t>44</a:t>
            </a:fld>
            <a:endParaRPr lang="it-IT" altLang="en-US"/>
          </a:p>
        </p:txBody>
      </p:sp>
      <p:sp>
        <p:nvSpPr>
          <p:cNvPr id="92162" name="Rectangle 2"/>
          <p:cNvSpPr>
            <a:spLocks noGrp="1" noChangeArrowheads="1"/>
          </p:cNvSpPr>
          <p:nvPr>
            <p:ph type="title"/>
          </p:nvPr>
        </p:nvSpPr>
        <p:spPr/>
        <p:txBody>
          <a:bodyPr/>
          <a:lstStyle/>
          <a:p>
            <a:r>
              <a:rPr lang="it-IT" altLang="en-US"/>
              <a:t>Object nodes – datastore</a:t>
            </a:r>
          </a:p>
        </p:txBody>
      </p:sp>
      <p:sp>
        <p:nvSpPr>
          <p:cNvPr id="92163" name="Rectangle 3"/>
          <p:cNvSpPr>
            <a:spLocks noGrp="1" noChangeArrowheads="1"/>
          </p:cNvSpPr>
          <p:nvPr>
            <p:ph type="body" idx="1"/>
          </p:nvPr>
        </p:nvSpPr>
        <p:spPr>
          <a:xfrm>
            <a:off x="457200" y="1484313"/>
            <a:ext cx="8229600" cy="3673475"/>
          </a:xfrm>
        </p:spPr>
        <p:txBody>
          <a:bodyPr/>
          <a:lstStyle/>
          <a:p>
            <a:pPr>
              <a:lnSpc>
                <a:spcPct val="90000"/>
              </a:lnSpc>
            </a:pPr>
            <a:r>
              <a:rPr lang="it-IT" altLang="en-US" sz="2200"/>
              <a:t>Is a specific central buffer node which stores objects persistently </a:t>
            </a:r>
          </a:p>
          <a:p>
            <a:pPr>
              <a:lnSpc>
                <a:spcPct val="90000"/>
              </a:lnSpc>
            </a:pPr>
            <a:r>
              <a:rPr lang="it-IT" altLang="en-US" sz="2200"/>
              <a:t>Keeps all tokens that enter into it</a:t>
            </a:r>
          </a:p>
          <a:p>
            <a:pPr>
              <a:lnSpc>
                <a:spcPct val="90000"/>
              </a:lnSpc>
            </a:pPr>
            <a:r>
              <a:rPr lang="it-IT" altLang="en-US" sz="2200"/>
              <a:t>Tokens chosen to move downstream are copied so that tokens never leave the data store</a:t>
            </a:r>
          </a:p>
          <a:p>
            <a:pPr>
              <a:lnSpc>
                <a:spcPct val="90000"/>
              </a:lnSpc>
            </a:pPr>
            <a:r>
              <a:rPr lang="it-IT" altLang="en-US" sz="2200"/>
              <a:t>If arrives a token containing an object already present in the data store, this replaces the old one</a:t>
            </a:r>
          </a:p>
          <a:p>
            <a:pPr>
              <a:lnSpc>
                <a:spcPct val="90000"/>
              </a:lnSpc>
            </a:pPr>
            <a:r>
              <a:rPr lang="it-IT" altLang="en-US" sz="2200"/>
              <a:t>Tokens in a data store node cannot be removed (they are removed when the activity is terminated)</a:t>
            </a:r>
          </a:p>
        </p:txBody>
      </p:sp>
      <p:pic>
        <p:nvPicPr>
          <p:cNvPr id="921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575175"/>
            <a:ext cx="1547813"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2177" name="Group 17"/>
          <p:cNvGrpSpPr>
            <a:grpSpLocks/>
          </p:cNvGrpSpPr>
          <p:nvPr/>
        </p:nvGrpSpPr>
        <p:grpSpPr bwMode="auto">
          <a:xfrm>
            <a:off x="5003800" y="4646613"/>
            <a:ext cx="3168650" cy="1976437"/>
            <a:chOff x="2789" y="3029"/>
            <a:chExt cx="2041" cy="1291"/>
          </a:xfrm>
        </p:grpSpPr>
        <p:pic>
          <p:nvPicPr>
            <p:cNvPr id="9217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 y="3029"/>
              <a:ext cx="2041" cy="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76" name="Rectangle 16"/>
            <p:cNvSpPr>
              <a:spLocks noChangeArrowheads="1"/>
            </p:cNvSpPr>
            <p:nvPr/>
          </p:nvSpPr>
          <p:spPr bwMode="auto">
            <a:xfrm>
              <a:off x="4598" y="3656"/>
              <a:ext cx="228" cy="3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178" name="Rectangle 18"/>
          <p:cNvSpPr>
            <a:spLocks noChangeArrowheads="1"/>
          </p:cNvSpPr>
          <p:nvPr/>
        </p:nvSpPr>
        <p:spPr bwMode="auto">
          <a:xfrm>
            <a:off x="4932363" y="4608513"/>
            <a:ext cx="3384550" cy="20605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2" name="AutoShape 22">
            <a:hlinkClick r:id="rId5"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0A8E9474-F2DD-44C0-90B8-891C393774DA}" type="slidenum">
              <a:rPr lang="it-IT" altLang="en-US"/>
              <a:pPr/>
              <a:t>45</a:t>
            </a:fld>
            <a:endParaRPr lang="it-IT" altLang="en-US"/>
          </a:p>
        </p:txBody>
      </p:sp>
      <p:pic>
        <p:nvPicPr>
          <p:cNvPr id="942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5683250"/>
            <a:ext cx="4679950"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5838" y="3832225"/>
            <a:ext cx="4321175"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0" name="Rectangle 2"/>
          <p:cNvSpPr>
            <a:spLocks noGrp="1" noChangeArrowheads="1"/>
          </p:cNvSpPr>
          <p:nvPr>
            <p:ph type="title"/>
          </p:nvPr>
        </p:nvSpPr>
        <p:spPr/>
        <p:txBody>
          <a:bodyPr/>
          <a:lstStyle/>
          <a:p>
            <a:r>
              <a:rPr lang="en-GB" altLang="en-US" sz="2600"/>
              <a:t>Object nodes - multiplicities and upperBound</a:t>
            </a:r>
          </a:p>
        </p:txBody>
      </p:sp>
      <p:sp>
        <p:nvSpPr>
          <p:cNvPr id="94211" name="Rectangle 3"/>
          <p:cNvSpPr>
            <a:spLocks noGrp="1" noChangeArrowheads="1"/>
          </p:cNvSpPr>
          <p:nvPr>
            <p:ph type="body" idx="1"/>
          </p:nvPr>
        </p:nvSpPr>
        <p:spPr>
          <a:xfrm>
            <a:off x="457200" y="1484313"/>
            <a:ext cx="8291513" cy="4537075"/>
          </a:xfrm>
        </p:spPr>
        <p:txBody>
          <a:bodyPr/>
          <a:lstStyle/>
          <a:p>
            <a:pPr>
              <a:lnSpc>
                <a:spcPct val="90000"/>
              </a:lnSpc>
            </a:pPr>
            <a:r>
              <a:rPr lang="en-GB" altLang="en-US" sz="2200" b="1" i="1"/>
              <a:t>Multiplicities</a:t>
            </a:r>
            <a:r>
              <a:rPr lang="en-GB" altLang="en-US" sz="2200"/>
              <a:t>: specify the minimum (≥0) and maximum number of values each pin accepts or provides at each invocation of the action:</a:t>
            </a:r>
          </a:p>
          <a:p>
            <a:pPr lvl="1">
              <a:lnSpc>
                <a:spcPct val="90000"/>
              </a:lnSpc>
            </a:pPr>
            <a:r>
              <a:rPr lang="en-GB" altLang="en-US" sz="2200"/>
              <a:t>when is available the minimum number of values, the action can start</a:t>
            </a:r>
          </a:p>
          <a:p>
            <a:pPr lvl="1">
              <a:lnSpc>
                <a:spcPct val="90000"/>
              </a:lnSpc>
            </a:pPr>
            <a:r>
              <a:rPr lang="en-GB" altLang="en-US" sz="2200"/>
              <a:t>if there is more values than the maximum, the action takes only the first maximum value</a:t>
            </a:r>
          </a:p>
          <a:p>
            <a:pPr lvl="1">
              <a:lnSpc>
                <a:spcPct val="90000"/>
              </a:lnSpc>
            </a:pPr>
            <a:endParaRPr lang="it-IT" altLang="en-US" sz="1800"/>
          </a:p>
          <a:p>
            <a:pPr lvl="1">
              <a:lnSpc>
                <a:spcPct val="90000"/>
              </a:lnSpc>
            </a:pPr>
            <a:endParaRPr lang="en-GB" altLang="en-US" sz="1800"/>
          </a:p>
          <a:p>
            <a:pPr lvl="1">
              <a:lnSpc>
                <a:spcPct val="90000"/>
              </a:lnSpc>
            </a:pPr>
            <a:endParaRPr lang="it-IT" altLang="en-US" sz="1800"/>
          </a:p>
          <a:p>
            <a:pPr>
              <a:lnSpc>
                <a:spcPct val="90000"/>
              </a:lnSpc>
            </a:pPr>
            <a:r>
              <a:rPr lang="it-IT" altLang="en-US" sz="2200" b="1" i="1"/>
              <a:t>UpperBound</a:t>
            </a:r>
            <a:r>
              <a:rPr lang="it-IT" altLang="en-US" sz="2200"/>
              <a:t>: shows the maximum number of values that an object node can hold: at runtime, when the upper bound has been reached, the flow is stopped (buffering)</a:t>
            </a:r>
            <a:endParaRPr lang="en-GB" altLang="en-US" sz="2200"/>
          </a:p>
        </p:txBody>
      </p:sp>
      <p:pic>
        <p:nvPicPr>
          <p:cNvPr id="9421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726113"/>
            <a:ext cx="14001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8" name="Rectangle 10"/>
          <p:cNvSpPr>
            <a:spLocks noChangeArrowheads="1"/>
          </p:cNvSpPr>
          <p:nvPr/>
        </p:nvSpPr>
        <p:spPr bwMode="auto">
          <a:xfrm>
            <a:off x="3454400" y="3789363"/>
            <a:ext cx="4535488" cy="9366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9" name="Rectangle 11"/>
          <p:cNvSpPr>
            <a:spLocks noChangeArrowheads="1"/>
          </p:cNvSpPr>
          <p:nvPr/>
        </p:nvSpPr>
        <p:spPr bwMode="auto">
          <a:xfrm>
            <a:off x="3275013" y="5707063"/>
            <a:ext cx="4897437" cy="106045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0" name="Rectangle 12"/>
          <p:cNvSpPr>
            <a:spLocks noChangeArrowheads="1"/>
          </p:cNvSpPr>
          <p:nvPr/>
        </p:nvSpPr>
        <p:spPr bwMode="auto">
          <a:xfrm>
            <a:off x="5170488" y="4365625"/>
            <a:ext cx="108108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2" name="AutoShape 14">
            <a:hlinkClick r:id="rId6"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860D5A8B-4F9C-4328-BB20-C3E85C252D85}" type="slidenum">
              <a:rPr lang="it-IT" altLang="en-US"/>
              <a:pPr/>
              <a:t>46</a:t>
            </a:fld>
            <a:endParaRPr lang="it-IT" altLang="en-US"/>
          </a:p>
        </p:txBody>
      </p:sp>
      <p:sp>
        <p:nvSpPr>
          <p:cNvPr id="132098" name="Rectangle 2"/>
          <p:cNvSpPr>
            <a:spLocks noGrp="1" noChangeArrowheads="1"/>
          </p:cNvSpPr>
          <p:nvPr>
            <p:ph type="title"/>
          </p:nvPr>
        </p:nvSpPr>
        <p:spPr/>
        <p:txBody>
          <a:bodyPr/>
          <a:lstStyle/>
          <a:p>
            <a:r>
              <a:rPr lang="it-IT" altLang="en-US" sz="3500"/>
              <a:t>Object nodes – effect and ordering</a:t>
            </a:r>
          </a:p>
        </p:txBody>
      </p:sp>
      <p:sp>
        <p:nvSpPr>
          <p:cNvPr id="132099" name="Rectangle 3"/>
          <p:cNvSpPr>
            <a:spLocks noGrp="1" noChangeArrowheads="1"/>
          </p:cNvSpPr>
          <p:nvPr>
            <p:ph type="body" idx="1"/>
          </p:nvPr>
        </p:nvSpPr>
        <p:spPr/>
        <p:txBody>
          <a:bodyPr/>
          <a:lstStyle/>
          <a:p>
            <a:pPr>
              <a:lnSpc>
                <a:spcPct val="90000"/>
              </a:lnSpc>
            </a:pPr>
            <a:r>
              <a:rPr lang="it-IT" altLang="en-US" sz="2600" b="1" i="1"/>
              <a:t>Effect</a:t>
            </a:r>
            <a:r>
              <a:rPr lang="it-IT" altLang="en-US" sz="2600"/>
              <a:t>: pins can be notated with the effect that their actions have on objects that move through the pin</a:t>
            </a:r>
          </a:p>
          <a:p>
            <a:pPr>
              <a:lnSpc>
                <a:spcPct val="90000"/>
              </a:lnSpc>
            </a:pPr>
            <a:r>
              <a:rPr lang="it-IT" altLang="en-US" sz="2600"/>
              <a:t>The effects can be: ‘create’ (only on output pins), ‘read’, ‘update’ or ‘delete’ (only on input pins)</a:t>
            </a:r>
          </a:p>
          <a:p>
            <a:pPr>
              <a:lnSpc>
                <a:spcPct val="90000"/>
              </a:lnSpc>
            </a:pPr>
            <a:endParaRPr lang="it-IT" altLang="en-US" sz="2600"/>
          </a:p>
          <a:p>
            <a:pPr>
              <a:lnSpc>
                <a:spcPct val="90000"/>
              </a:lnSpc>
            </a:pPr>
            <a:endParaRPr lang="it-IT" altLang="en-US" sz="2600"/>
          </a:p>
          <a:p>
            <a:pPr>
              <a:lnSpc>
                <a:spcPct val="90000"/>
              </a:lnSpc>
            </a:pPr>
            <a:endParaRPr lang="it-IT" altLang="en-US" sz="2600"/>
          </a:p>
          <a:p>
            <a:pPr>
              <a:lnSpc>
                <a:spcPct val="90000"/>
              </a:lnSpc>
            </a:pPr>
            <a:r>
              <a:rPr lang="it-IT" altLang="en-US" sz="2600" b="1" i="1"/>
              <a:t>Ordering</a:t>
            </a:r>
            <a:r>
              <a:rPr lang="it-IT" altLang="en-US" sz="2600"/>
              <a:t>: specifies the order in which the tokens of an object node are offered to the outgoing edges (FIFO, LIFO or modeler-defined ordering)</a:t>
            </a:r>
          </a:p>
        </p:txBody>
      </p:sp>
      <p:pic>
        <p:nvPicPr>
          <p:cNvPr id="132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5" y="3390900"/>
            <a:ext cx="3814763"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429000"/>
            <a:ext cx="38957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102" name="Rectangle 6"/>
          <p:cNvSpPr>
            <a:spLocks noChangeArrowheads="1"/>
          </p:cNvSpPr>
          <p:nvPr/>
        </p:nvSpPr>
        <p:spPr bwMode="auto">
          <a:xfrm>
            <a:off x="4932363" y="3357563"/>
            <a:ext cx="3995737" cy="1008062"/>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2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575" y="5797550"/>
            <a:ext cx="143986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106" name="AutoShape 10">
            <a:hlinkClick r:id="rId6"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26988D63-FEB2-4F4E-8F30-225E1A098FB7}" type="slidenum">
              <a:rPr lang="it-IT" altLang="en-US"/>
              <a:pPr/>
              <a:t>47</a:t>
            </a:fld>
            <a:endParaRPr lang="it-IT" altLang="en-US"/>
          </a:p>
        </p:txBody>
      </p:sp>
      <p:sp>
        <p:nvSpPr>
          <p:cNvPr id="105474" name="Rectangle 2"/>
          <p:cNvSpPr>
            <a:spLocks noGrp="1" noChangeArrowheads="1"/>
          </p:cNvSpPr>
          <p:nvPr>
            <p:ph type="title"/>
          </p:nvPr>
        </p:nvSpPr>
        <p:spPr>
          <a:xfrm>
            <a:off x="457200" y="122238"/>
            <a:ext cx="7643813" cy="1295400"/>
          </a:xfrm>
        </p:spPr>
        <p:txBody>
          <a:bodyPr/>
          <a:lstStyle/>
          <a:p>
            <a:r>
              <a:rPr lang="it-IT" altLang="en-US" sz="3300"/>
              <a:t>Activity edges – presentation options</a:t>
            </a:r>
          </a:p>
        </p:txBody>
      </p:sp>
      <p:sp>
        <p:nvSpPr>
          <p:cNvPr id="105475" name="Rectangle 3"/>
          <p:cNvSpPr>
            <a:spLocks noGrp="1" noChangeArrowheads="1"/>
          </p:cNvSpPr>
          <p:nvPr>
            <p:ph type="body" idx="1"/>
          </p:nvPr>
        </p:nvSpPr>
        <p:spPr>
          <a:xfrm>
            <a:off x="457200" y="1719263"/>
            <a:ext cx="8229600" cy="1854200"/>
          </a:xfrm>
        </p:spPr>
        <p:txBody>
          <a:bodyPr/>
          <a:lstStyle/>
          <a:p>
            <a:r>
              <a:rPr lang="it-IT" altLang="en-US" sz="2200"/>
              <a:t>An edge can also be notated using a connector</a:t>
            </a:r>
          </a:p>
          <a:p>
            <a:r>
              <a:rPr lang="it-IT" altLang="en-US" sz="2200"/>
              <a:t>Every connector with a given label must be paired with exactly one other with the same label on the same activity diagram</a:t>
            </a:r>
          </a:p>
        </p:txBody>
      </p:sp>
      <p:pic>
        <p:nvPicPr>
          <p:cNvPr id="1054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3513138"/>
            <a:ext cx="3887787"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4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650" y="3538538"/>
            <a:ext cx="212725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9" name="Text Box 7"/>
          <p:cNvSpPr txBox="1">
            <a:spLocks noChangeArrowheads="1"/>
          </p:cNvSpPr>
          <p:nvPr/>
        </p:nvSpPr>
        <p:spPr bwMode="auto">
          <a:xfrm>
            <a:off x="4911725" y="3657600"/>
            <a:ext cx="1878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2000">
                <a:solidFill>
                  <a:srgbClr val="FF0000"/>
                </a:solidFill>
              </a:rPr>
              <a:t>is equivalent to</a:t>
            </a:r>
          </a:p>
        </p:txBody>
      </p:sp>
      <p:pic>
        <p:nvPicPr>
          <p:cNvPr id="1054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852738"/>
            <a:ext cx="381635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81" name="Rectangle 9"/>
          <p:cNvSpPr>
            <a:spLocks noChangeArrowheads="1"/>
          </p:cNvSpPr>
          <p:nvPr/>
        </p:nvSpPr>
        <p:spPr bwMode="auto">
          <a:xfrm>
            <a:off x="468313" y="436562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r>
              <a:rPr lang="it-IT" altLang="en-US" sz="2200"/>
              <a:t>To reduce clutter in complex diagrams, object nodes may be elided</a:t>
            </a:r>
          </a:p>
        </p:txBody>
      </p:sp>
      <p:pic>
        <p:nvPicPr>
          <p:cNvPr id="10548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6092825"/>
            <a:ext cx="28829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485"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5157788"/>
            <a:ext cx="33115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86" name="Text Box 14"/>
          <p:cNvSpPr txBox="1">
            <a:spLocks noChangeArrowheads="1"/>
          </p:cNvSpPr>
          <p:nvPr/>
        </p:nvSpPr>
        <p:spPr bwMode="auto">
          <a:xfrm>
            <a:off x="1692275" y="5734050"/>
            <a:ext cx="1878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2000">
                <a:solidFill>
                  <a:srgbClr val="FF0000"/>
                </a:solidFill>
              </a:rPr>
              <a:t>is equivalent to</a:t>
            </a:r>
          </a:p>
        </p:txBody>
      </p:sp>
      <p:sp>
        <p:nvSpPr>
          <p:cNvPr id="105487" name="Rectangle 15"/>
          <p:cNvSpPr>
            <a:spLocks noChangeArrowheads="1"/>
          </p:cNvSpPr>
          <p:nvPr/>
        </p:nvSpPr>
        <p:spPr bwMode="auto">
          <a:xfrm>
            <a:off x="900113" y="3500438"/>
            <a:ext cx="8099425" cy="7207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0" name="AutoShape 18">
            <a:hlinkClick r:id="rId8"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2D5D1629-711C-49FE-8F40-2E154F52F2DF}" type="slidenum">
              <a:rPr lang="it-IT" altLang="en-US"/>
              <a:pPr/>
              <a:t>48</a:t>
            </a:fld>
            <a:endParaRPr lang="it-IT" altLang="en-US"/>
          </a:p>
        </p:txBody>
      </p:sp>
      <p:sp>
        <p:nvSpPr>
          <p:cNvPr id="89090" name="Rectangle 2"/>
          <p:cNvSpPr>
            <a:spLocks noGrp="1" noChangeArrowheads="1"/>
          </p:cNvSpPr>
          <p:nvPr>
            <p:ph type="title"/>
          </p:nvPr>
        </p:nvSpPr>
        <p:spPr/>
        <p:txBody>
          <a:bodyPr/>
          <a:lstStyle/>
          <a:p>
            <a:r>
              <a:rPr lang="it-IT" altLang="en-US" sz="3200"/>
              <a:t>Activity edges - transformation</a:t>
            </a:r>
          </a:p>
        </p:txBody>
      </p:sp>
      <p:sp>
        <p:nvSpPr>
          <p:cNvPr id="89091" name="Rectangle 3"/>
          <p:cNvSpPr>
            <a:spLocks noGrp="1" noChangeArrowheads="1"/>
          </p:cNvSpPr>
          <p:nvPr>
            <p:ph type="body" idx="1"/>
          </p:nvPr>
        </p:nvSpPr>
        <p:spPr>
          <a:xfrm>
            <a:off x="457200" y="1557338"/>
            <a:ext cx="8229600" cy="1511300"/>
          </a:xfrm>
        </p:spPr>
        <p:txBody>
          <a:bodyPr/>
          <a:lstStyle/>
          <a:p>
            <a:pPr>
              <a:lnSpc>
                <a:spcPct val="80000"/>
              </a:lnSpc>
            </a:pPr>
            <a:r>
              <a:rPr lang="it-IT" altLang="en-US" sz="2600"/>
              <a:t>It is possible to apply a transformation of tokens as they move across an object flow edge (each order is passed to the transformation behaviour and replaced with the result)</a:t>
            </a:r>
          </a:p>
        </p:txBody>
      </p:sp>
      <p:pic>
        <p:nvPicPr>
          <p:cNvPr id="890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997200"/>
            <a:ext cx="38163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03" name="Line 15"/>
          <p:cNvSpPr>
            <a:spLocks noChangeShapeType="1"/>
          </p:cNvSpPr>
          <p:nvPr/>
        </p:nvSpPr>
        <p:spPr bwMode="auto">
          <a:xfrm flipH="1">
            <a:off x="6659563" y="4176713"/>
            <a:ext cx="0" cy="79057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4" name="Text Box 16"/>
          <p:cNvSpPr txBox="1">
            <a:spLocks noChangeArrowheads="1"/>
          </p:cNvSpPr>
          <p:nvPr/>
        </p:nvSpPr>
        <p:spPr bwMode="auto">
          <a:xfrm>
            <a:off x="5148263" y="4870450"/>
            <a:ext cx="34559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008000"/>
                </a:solidFill>
              </a:rPr>
              <a:t>In this example, the transformation gets the value of the attribute Customer of the Order object</a:t>
            </a:r>
          </a:p>
        </p:txBody>
      </p:sp>
      <p:grpSp>
        <p:nvGrpSpPr>
          <p:cNvPr id="89115" name="Group 27"/>
          <p:cNvGrpSpPr>
            <a:grpSpLocks/>
          </p:cNvGrpSpPr>
          <p:nvPr/>
        </p:nvGrpSpPr>
        <p:grpSpPr bwMode="auto">
          <a:xfrm>
            <a:off x="1017588" y="3027363"/>
            <a:ext cx="3554412" cy="1663700"/>
            <a:chOff x="641" y="1907"/>
            <a:chExt cx="2239" cy="1048"/>
          </a:xfrm>
        </p:grpSpPr>
        <p:pic>
          <p:nvPicPr>
            <p:cNvPr id="89105"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 y="1907"/>
              <a:ext cx="2239"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9114" name="Group 26"/>
            <p:cNvGrpSpPr>
              <a:grpSpLocks/>
            </p:cNvGrpSpPr>
            <p:nvPr/>
          </p:nvGrpSpPr>
          <p:grpSpPr bwMode="auto">
            <a:xfrm>
              <a:off x="1111" y="2491"/>
              <a:ext cx="1270" cy="453"/>
              <a:chOff x="1111" y="2491"/>
              <a:chExt cx="1270" cy="453"/>
            </a:xfrm>
          </p:grpSpPr>
          <p:pic>
            <p:nvPicPr>
              <p:cNvPr id="8910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2491"/>
                <a:ext cx="1270"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10" name="Rectangle 22"/>
              <p:cNvSpPr>
                <a:spLocks noChangeArrowheads="1"/>
              </p:cNvSpPr>
              <p:nvPr/>
            </p:nvSpPr>
            <p:spPr bwMode="auto">
              <a:xfrm>
                <a:off x="1156" y="2544"/>
                <a:ext cx="1044" cy="3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9111" name="Text Box 23"/>
            <p:cNvSpPr txBox="1">
              <a:spLocks noChangeArrowheads="1"/>
            </p:cNvSpPr>
            <p:nvPr/>
          </p:nvSpPr>
          <p:spPr bwMode="auto">
            <a:xfrm>
              <a:off x="1156" y="2494"/>
              <a:ext cx="1170"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it-IT" altLang="en-US" sz="1200" b="1"/>
                <a:t>&lt;&lt;transformation&gt;&gt;</a:t>
              </a:r>
              <a:endParaRPr lang="it-IT" altLang="en-US" sz="900" b="1"/>
            </a:p>
            <a:p>
              <a:pPr algn="ctr">
                <a:spcBef>
                  <a:spcPct val="50000"/>
                </a:spcBef>
              </a:pPr>
              <a:r>
                <a:rPr lang="it-IT" altLang="en-US" sz="1200" b="1"/>
                <a:t>transformation specification</a:t>
              </a:r>
            </a:p>
          </p:txBody>
        </p:sp>
        <p:sp>
          <p:nvSpPr>
            <p:cNvPr id="89113" name="Line 25"/>
            <p:cNvSpPr>
              <a:spLocks noChangeShapeType="1"/>
            </p:cNvSpPr>
            <p:nvPr/>
          </p:nvSpPr>
          <p:spPr bwMode="auto">
            <a:xfrm flipV="1">
              <a:off x="1746" y="2083"/>
              <a:ext cx="0" cy="4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9116" name="Rectangle 28"/>
          <p:cNvSpPr>
            <a:spLocks noChangeArrowheads="1"/>
          </p:cNvSpPr>
          <p:nvPr/>
        </p:nvSpPr>
        <p:spPr bwMode="auto">
          <a:xfrm>
            <a:off x="4787900" y="2924175"/>
            <a:ext cx="3960813" cy="3313113"/>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8" name="AutoShape 30">
            <a:hlinkClick r:id="rId6"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5905BB98-9265-4803-A464-0842D5B7221E}" type="slidenum">
              <a:rPr lang="it-IT" altLang="en-US"/>
              <a:pPr/>
              <a:t>49</a:t>
            </a:fld>
            <a:endParaRPr lang="it-IT" altLang="en-US"/>
          </a:p>
        </p:txBody>
      </p:sp>
      <p:sp>
        <p:nvSpPr>
          <p:cNvPr id="90114" name="Rectangle 2"/>
          <p:cNvSpPr>
            <a:spLocks noGrp="1" noChangeArrowheads="1"/>
          </p:cNvSpPr>
          <p:nvPr>
            <p:ph type="title"/>
          </p:nvPr>
        </p:nvSpPr>
        <p:spPr/>
        <p:txBody>
          <a:bodyPr/>
          <a:lstStyle/>
          <a:p>
            <a:r>
              <a:rPr lang="it-IT" altLang="en-US" sz="3200"/>
              <a:t>Selection</a:t>
            </a:r>
          </a:p>
        </p:txBody>
      </p:sp>
      <p:sp>
        <p:nvSpPr>
          <p:cNvPr id="90115" name="Rectangle 3"/>
          <p:cNvSpPr>
            <a:spLocks noGrp="1" noChangeArrowheads="1"/>
          </p:cNvSpPr>
          <p:nvPr>
            <p:ph type="body" idx="1"/>
          </p:nvPr>
        </p:nvSpPr>
        <p:spPr>
          <a:xfrm>
            <a:off x="457200" y="1719263"/>
            <a:ext cx="8229600" cy="4589462"/>
          </a:xfrm>
        </p:spPr>
        <p:txBody>
          <a:bodyPr/>
          <a:lstStyle/>
          <a:p>
            <a:r>
              <a:rPr lang="it-IT" altLang="en-US" sz="2000"/>
              <a:t>Specifies the order (FIFO, LIFO or modeler-defined ordering) in which tokens in the node are offered to the outgoing edges</a:t>
            </a:r>
          </a:p>
          <a:p>
            <a:r>
              <a:rPr lang="it-IT" altLang="en-US" sz="2000"/>
              <a:t>Can be applied to:</a:t>
            </a:r>
          </a:p>
          <a:p>
            <a:pPr lvl="1">
              <a:lnSpc>
                <a:spcPct val="80000"/>
              </a:lnSpc>
            </a:pPr>
            <a:r>
              <a:rPr lang="it-IT" altLang="en-US" sz="2000" b="1" i="1"/>
              <a:t>Object node</a:t>
            </a:r>
            <a:r>
              <a:rPr lang="it-IT" altLang="en-US" sz="2000"/>
              <a:t> - specifies the object node ordering, choosing  what token offers to the outgoing edge whenever it asks a token</a:t>
            </a:r>
          </a:p>
          <a:p>
            <a:pPr lvl="1"/>
            <a:endParaRPr lang="it-IT" altLang="en-US" sz="2000"/>
          </a:p>
          <a:p>
            <a:pPr lvl="1"/>
            <a:endParaRPr lang="it-IT" altLang="en-US" sz="2000"/>
          </a:p>
          <a:p>
            <a:pPr lvl="1"/>
            <a:endParaRPr lang="it-IT" altLang="en-US" sz="2000"/>
          </a:p>
          <a:p>
            <a:pPr lvl="1"/>
            <a:r>
              <a:rPr lang="it-IT" altLang="en-US" sz="2000" b="1" i="1"/>
              <a:t>Edge</a:t>
            </a:r>
            <a:r>
              <a:rPr lang="it-IT" altLang="en-US" sz="2000"/>
              <a:t> - chooses the order on which tokens are offered from the source object node to the edge (overrides any selection present on the object node, that is object node ordering)</a:t>
            </a:r>
          </a:p>
        </p:txBody>
      </p:sp>
      <p:pic>
        <p:nvPicPr>
          <p:cNvPr id="901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963" y="3405188"/>
            <a:ext cx="2879725"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12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346450"/>
            <a:ext cx="10541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7" name="Rectangle 15"/>
          <p:cNvSpPr>
            <a:spLocks noChangeArrowheads="1"/>
          </p:cNvSpPr>
          <p:nvPr/>
        </p:nvSpPr>
        <p:spPr bwMode="auto">
          <a:xfrm>
            <a:off x="4821238" y="3346450"/>
            <a:ext cx="3025775" cy="1052513"/>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012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5413375"/>
            <a:ext cx="122396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12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5388" y="5445125"/>
            <a:ext cx="2735262"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30" name="Rectangle 18"/>
          <p:cNvSpPr>
            <a:spLocks noChangeArrowheads="1"/>
          </p:cNvSpPr>
          <p:nvPr/>
        </p:nvSpPr>
        <p:spPr bwMode="auto">
          <a:xfrm>
            <a:off x="4932363" y="5413375"/>
            <a:ext cx="2881312" cy="11842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3" name="AutoShape 21">
            <a:hlinkClick r:id="rId7"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Rules of Sequence Diagrams</a:t>
            </a:r>
          </a:p>
        </p:txBody>
      </p:sp>
      <p:sp>
        <p:nvSpPr>
          <p:cNvPr id="6147" name="Rectangle 3"/>
          <p:cNvSpPr>
            <a:spLocks noGrp="1" noChangeArrowheads="1"/>
          </p:cNvSpPr>
          <p:nvPr>
            <p:ph type="body" idx="1"/>
          </p:nvPr>
        </p:nvSpPr>
        <p:spPr/>
        <p:txBody>
          <a:bodyPr/>
          <a:lstStyle/>
          <a:p>
            <a:r>
              <a:rPr lang="en-US" altLang="en-US">
                <a:cs typeface="Times New Roman" panose="02020603050405020304" pitchFamily="18" charset="0"/>
              </a:rPr>
              <a:t>Messages specified on interactions can be synchronous or asynchronous</a:t>
            </a:r>
          </a:p>
        </p:txBody>
      </p:sp>
      <p:sp>
        <p:nvSpPr>
          <p:cNvPr id="6149" name="Rectangle 5"/>
          <p:cNvSpPr>
            <a:spLocks noChangeArrowheads="1"/>
          </p:cNvSpPr>
          <p:nvPr/>
        </p:nvSpPr>
        <p:spPr bwMode="auto">
          <a:xfrm>
            <a:off x="1852613"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6148" name="Object 4"/>
          <p:cNvGraphicFramePr>
            <a:graphicFrameLocks noChangeAspect="1"/>
          </p:cNvGraphicFramePr>
          <p:nvPr/>
        </p:nvGraphicFramePr>
        <p:xfrm>
          <a:off x="990600" y="3124200"/>
          <a:ext cx="7772400" cy="2803525"/>
        </p:xfrm>
        <a:graphic>
          <a:graphicData uri="http://schemas.openxmlformats.org/presentationml/2006/ole">
            <mc:AlternateContent xmlns:mc="http://schemas.openxmlformats.org/markup-compatibility/2006">
              <mc:Choice xmlns:v="urn:schemas-microsoft-com:vml" Requires="v">
                <p:oleObj spid="_x0000_s192518" r:id="rId3" imgW="5440680" imgH="1964436" progId="Visio.Drawing.6">
                  <p:embed/>
                </p:oleObj>
              </mc:Choice>
              <mc:Fallback>
                <p:oleObj r:id="rId3" imgW="5440680" imgH="1964436" progId="Visio.Drawing.6">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24200"/>
                        <a:ext cx="7772400" cy="280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Text Box 6"/>
          <p:cNvSpPr txBox="1">
            <a:spLocks noChangeArrowheads="1"/>
          </p:cNvSpPr>
          <p:nvPr/>
        </p:nvSpPr>
        <p:spPr bwMode="auto">
          <a:xfrm>
            <a:off x="3276600" y="5715000"/>
            <a:ext cx="3346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Synchronous call</a:t>
            </a:r>
          </a:p>
        </p:txBody>
      </p:sp>
    </p:spTree>
    <p:extLst>
      <p:ext uri="{BB962C8B-B14F-4D97-AF65-F5344CB8AC3E}">
        <p14:creationId xmlns:p14="http://schemas.microsoft.com/office/powerpoint/2010/main" val="40102143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DF1F564B-6847-4C52-A0AB-EF870E4957CB}" type="slidenum">
              <a:rPr lang="it-IT" altLang="en-US"/>
              <a:pPr/>
              <a:t>50</a:t>
            </a:fld>
            <a:endParaRPr lang="it-IT" altLang="en-US"/>
          </a:p>
        </p:txBody>
      </p:sp>
      <p:sp>
        <p:nvSpPr>
          <p:cNvPr id="91138" name="Rectangle 2"/>
          <p:cNvSpPr>
            <a:spLocks noGrp="1" noChangeArrowheads="1"/>
          </p:cNvSpPr>
          <p:nvPr>
            <p:ph type="title"/>
          </p:nvPr>
        </p:nvSpPr>
        <p:spPr>
          <a:xfrm>
            <a:off x="457200" y="122238"/>
            <a:ext cx="7715250" cy="1295400"/>
          </a:xfrm>
        </p:spPr>
        <p:txBody>
          <a:bodyPr/>
          <a:lstStyle/>
          <a:p>
            <a:r>
              <a:rPr lang="it-IT" altLang="en-US"/>
              <a:t>Token competition</a:t>
            </a:r>
          </a:p>
        </p:txBody>
      </p:sp>
      <p:sp>
        <p:nvSpPr>
          <p:cNvPr id="91139" name="Rectangle 3"/>
          <p:cNvSpPr>
            <a:spLocks noGrp="1" noChangeArrowheads="1"/>
          </p:cNvSpPr>
          <p:nvPr>
            <p:ph type="body" idx="1"/>
          </p:nvPr>
        </p:nvSpPr>
        <p:spPr>
          <a:xfrm>
            <a:off x="457200" y="1719263"/>
            <a:ext cx="8229600" cy="2789237"/>
          </a:xfrm>
        </p:spPr>
        <p:txBody>
          <a:bodyPr/>
          <a:lstStyle/>
          <a:p>
            <a:r>
              <a:rPr lang="it-IT" altLang="en-US" sz="2700"/>
              <a:t>A parameter node or pin may have multiple edges coming out of it, whereupon there will be competition for its tokens, because object nodes cannot duplicate tokens while forks can</a:t>
            </a:r>
          </a:p>
          <a:p>
            <a:r>
              <a:rPr lang="it-IT" altLang="en-US" sz="2700"/>
              <a:t>Then there is </a:t>
            </a:r>
            <a:r>
              <a:rPr lang="it-IT" altLang="en-US" sz="2700" i="1"/>
              <a:t>indeterminacy</a:t>
            </a:r>
            <a:r>
              <a:rPr lang="it-IT" altLang="en-US" sz="2700"/>
              <a:t> in the movement of data in the graph</a:t>
            </a:r>
          </a:p>
        </p:txBody>
      </p:sp>
      <p:pic>
        <p:nvPicPr>
          <p:cNvPr id="91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4464050"/>
            <a:ext cx="316865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2" name="Text Box 6"/>
          <p:cNvSpPr txBox="1">
            <a:spLocks noChangeArrowheads="1"/>
          </p:cNvSpPr>
          <p:nvPr/>
        </p:nvSpPr>
        <p:spPr bwMode="auto">
          <a:xfrm>
            <a:off x="4357688" y="4581525"/>
            <a:ext cx="4067175"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tx2"/>
              </a:buClr>
              <a:buSzPct val="70000"/>
              <a:buFont typeface="Wingdings" panose="05000000000000000000" pitchFamily="2" charset="2"/>
              <a:buNone/>
            </a:pPr>
            <a:r>
              <a:rPr lang="it-IT" altLang="en-US" sz="2100">
                <a:solidFill>
                  <a:srgbClr val="008000"/>
                </a:solidFill>
              </a:rPr>
              <a:t>If the input pin of </a:t>
            </a:r>
            <a:r>
              <a:rPr lang="it-IT" altLang="en-US" sz="2100" i="1">
                <a:solidFill>
                  <a:srgbClr val="008000"/>
                </a:solidFill>
              </a:rPr>
              <a:t>Paint at Station 1 </a:t>
            </a:r>
            <a:r>
              <a:rPr lang="it-IT" altLang="en-US" sz="2100">
                <a:solidFill>
                  <a:srgbClr val="008000"/>
                </a:solidFill>
              </a:rPr>
              <a:t>is full, the token remains at the output of </a:t>
            </a:r>
            <a:r>
              <a:rPr lang="it-IT" altLang="en-US" sz="2100" i="1">
                <a:solidFill>
                  <a:srgbClr val="008000"/>
                </a:solidFill>
              </a:rPr>
              <a:t>Make Part</a:t>
            </a:r>
            <a:r>
              <a:rPr lang="it-IT" altLang="en-US" sz="2100">
                <a:solidFill>
                  <a:srgbClr val="008000"/>
                </a:solidFill>
              </a:rPr>
              <a:t> until the traversal can be completed to    one of the input pins</a:t>
            </a:r>
            <a:endParaRPr lang="it-IT" altLang="en-US" sz="2100" u="sng">
              <a:solidFill>
                <a:srgbClr val="008000"/>
              </a:solidFill>
            </a:endParaRPr>
          </a:p>
        </p:txBody>
      </p:sp>
      <p:sp>
        <p:nvSpPr>
          <p:cNvPr id="91143" name="Line 7"/>
          <p:cNvSpPr>
            <a:spLocks noChangeShapeType="1"/>
          </p:cNvSpPr>
          <p:nvPr/>
        </p:nvSpPr>
        <p:spPr bwMode="auto">
          <a:xfrm flipV="1">
            <a:off x="3997325" y="4749800"/>
            <a:ext cx="395288" cy="1588"/>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5" name="Rectangle 9"/>
          <p:cNvSpPr>
            <a:spLocks noChangeArrowheads="1"/>
          </p:cNvSpPr>
          <p:nvPr/>
        </p:nvSpPr>
        <p:spPr bwMode="auto">
          <a:xfrm>
            <a:off x="684213" y="4389438"/>
            <a:ext cx="7669212" cy="1919287"/>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8" name="AutoShape 12">
            <a:hlinkClick r:id="rId4"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77673A8A-5BB4-4655-A959-5864435A1E23}" type="slidenum">
              <a:rPr lang="it-IT" altLang="en-US"/>
              <a:pPr/>
              <a:t>51</a:t>
            </a:fld>
            <a:endParaRPr lang="it-IT" altLang="en-US"/>
          </a:p>
        </p:txBody>
      </p:sp>
      <p:sp>
        <p:nvSpPr>
          <p:cNvPr id="106498" name="Rectangle 2"/>
          <p:cNvSpPr>
            <a:spLocks noGrp="1" noChangeArrowheads="1"/>
          </p:cNvSpPr>
          <p:nvPr>
            <p:ph type="title"/>
          </p:nvPr>
        </p:nvSpPr>
        <p:spPr/>
        <p:txBody>
          <a:bodyPr/>
          <a:lstStyle/>
          <a:p>
            <a:r>
              <a:rPr lang="it-IT" altLang="en-US"/>
              <a:t>ActivityPartition (1)</a:t>
            </a:r>
            <a:endParaRPr lang="it-IT" altLang="en-US" b="0"/>
          </a:p>
        </p:txBody>
      </p:sp>
      <p:sp>
        <p:nvSpPr>
          <p:cNvPr id="106499" name="Rectangle 3"/>
          <p:cNvSpPr>
            <a:spLocks noGrp="1" noChangeArrowheads="1"/>
          </p:cNvSpPr>
          <p:nvPr>
            <p:ph type="body" idx="1"/>
          </p:nvPr>
        </p:nvSpPr>
        <p:spPr>
          <a:xfrm>
            <a:off x="457200" y="1412875"/>
            <a:ext cx="8153400" cy="2808288"/>
          </a:xfrm>
        </p:spPr>
        <p:txBody>
          <a:bodyPr/>
          <a:lstStyle/>
          <a:p>
            <a:pPr>
              <a:lnSpc>
                <a:spcPct val="90000"/>
              </a:lnSpc>
            </a:pPr>
            <a:r>
              <a:rPr lang="it-IT" altLang="en-US" sz="2400"/>
              <a:t>Partitions divide the nodes and edges for identifying actions that have some characteristics in common</a:t>
            </a:r>
          </a:p>
          <a:p>
            <a:pPr>
              <a:lnSpc>
                <a:spcPct val="90000"/>
              </a:lnSpc>
            </a:pPr>
            <a:r>
              <a:rPr lang="it-IT" altLang="en-US" sz="2400"/>
              <a:t>They often correspond to organizational units in a business model</a:t>
            </a:r>
          </a:p>
          <a:p>
            <a:pPr>
              <a:lnSpc>
                <a:spcPct val="90000"/>
              </a:lnSpc>
            </a:pPr>
            <a:r>
              <a:rPr lang="it-IT" altLang="en-US" sz="2400"/>
              <a:t>Partitions can be hierarchical and multidimensional</a:t>
            </a:r>
          </a:p>
          <a:p>
            <a:pPr>
              <a:lnSpc>
                <a:spcPct val="90000"/>
              </a:lnSpc>
            </a:pPr>
            <a:r>
              <a:rPr lang="it-IT" altLang="en-US" sz="2400"/>
              <a:t>Additional notation is provided: placing the partition name in parenthesis above the activity name</a:t>
            </a:r>
          </a:p>
        </p:txBody>
      </p:sp>
      <p:pic>
        <p:nvPicPr>
          <p:cNvPr id="106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14800"/>
            <a:ext cx="6172200"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504" name="Group 8"/>
          <p:cNvGrpSpPr>
            <a:grpSpLocks/>
          </p:cNvGrpSpPr>
          <p:nvPr/>
        </p:nvGrpSpPr>
        <p:grpSpPr bwMode="auto">
          <a:xfrm>
            <a:off x="7235825" y="4102100"/>
            <a:ext cx="1609725" cy="2514600"/>
            <a:chOff x="4704" y="2592"/>
            <a:chExt cx="774" cy="1272"/>
          </a:xfrm>
        </p:grpSpPr>
        <p:pic>
          <p:nvPicPr>
            <p:cNvPr id="1065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 y="2592"/>
              <a:ext cx="774"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5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 y="3552"/>
              <a:ext cx="768"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6505" name="Line 9"/>
          <p:cNvSpPr>
            <a:spLocks noChangeShapeType="1"/>
          </p:cNvSpPr>
          <p:nvPr/>
        </p:nvSpPr>
        <p:spPr bwMode="auto">
          <a:xfrm>
            <a:off x="6156325" y="3860800"/>
            <a:ext cx="1101725" cy="3095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DCFD8982-9DA4-4161-B5A8-CFAD53B42C26}" type="slidenum">
              <a:rPr lang="it-IT" altLang="en-US"/>
              <a:pPr/>
              <a:t>52</a:t>
            </a:fld>
            <a:endParaRPr lang="it-IT" altLang="en-US"/>
          </a:p>
        </p:txBody>
      </p:sp>
      <p:sp>
        <p:nvSpPr>
          <p:cNvPr id="108546" name="Rectangle 2"/>
          <p:cNvSpPr>
            <a:spLocks noGrp="1" noChangeArrowheads="1"/>
          </p:cNvSpPr>
          <p:nvPr>
            <p:ph type="title"/>
          </p:nvPr>
        </p:nvSpPr>
        <p:spPr/>
        <p:txBody>
          <a:bodyPr/>
          <a:lstStyle/>
          <a:p>
            <a:r>
              <a:rPr lang="it-IT" altLang="en-US"/>
              <a:t>ActivityPartition (2)</a:t>
            </a:r>
          </a:p>
        </p:txBody>
      </p:sp>
      <p:pic>
        <p:nvPicPr>
          <p:cNvPr id="108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71600"/>
            <a:ext cx="5334000" cy="29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391025"/>
            <a:ext cx="56388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0" name="Text Box 6"/>
          <p:cNvSpPr txBox="1">
            <a:spLocks noChangeArrowheads="1"/>
          </p:cNvSpPr>
          <p:nvPr/>
        </p:nvSpPr>
        <p:spPr bwMode="auto">
          <a:xfrm>
            <a:off x="228600" y="3352800"/>
            <a:ext cx="1752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FF0000"/>
                </a:solidFill>
              </a:rPr>
              <a:t>Partition notated to occur outside the primary concern of the model</a:t>
            </a:r>
            <a:endParaRPr lang="en-US" altLang="en-US" sz="2000" u="sng">
              <a:solidFill>
                <a:srgbClr val="FF0000"/>
              </a:solidFill>
            </a:endParaRPr>
          </a:p>
        </p:txBody>
      </p:sp>
      <p:sp>
        <p:nvSpPr>
          <p:cNvPr id="108553" name="Line 9"/>
          <p:cNvSpPr>
            <a:spLocks noChangeShapeType="1"/>
          </p:cNvSpPr>
          <p:nvPr/>
        </p:nvSpPr>
        <p:spPr bwMode="auto">
          <a:xfrm flipH="1" flipV="1">
            <a:off x="1619250" y="3573463"/>
            <a:ext cx="971550" cy="2365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4" name="Line 10"/>
          <p:cNvSpPr>
            <a:spLocks noChangeShapeType="1"/>
          </p:cNvSpPr>
          <p:nvPr/>
        </p:nvSpPr>
        <p:spPr bwMode="auto">
          <a:xfrm flipH="1" flipV="1">
            <a:off x="1619250" y="3644900"/>
            <a:ext cx="2876550" cy="21463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54" name="Rectangle 110"/>
          <p:cNvSpPr>
            <a:spLocks noChangeArrowheads="1"/>
          </p:cNvSpPr>
          <p:nvPr/>
        </p:nvSpPr>
        <p:spPr bwMode="auto">
          <a:xfrm>
            <a:off x="2339975" y="4341813"/>
            <a:ext cx="5688013" cy="24923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55" name="Rectangle 111"/>
          <p:cNvSpPr>
            <a:spLocks noChangeArrowheads="1"/>
          </p:cNvSpPr>
          <p:nvPr/>
        </p:nvSpPr>
        <p:spPr bwMode="auto">
          <a:xfrm>
            <a:off x="2339975" y="1328738"/>
            <a:ext cx="5688013" cy="2951162"/>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57" name="AutoShape 113">
            <a:hlinkClick r:id="rId5"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4336E6-6E34-4FC8-A425-290CBBC02C7E}" type="slidenum">
              <a:rPr lang="it-IT" altLang="en-US"/>
              <a:pPr/>
              <a:t>53</a:t>
            </a:fld>
            <a:endParaRPr lang="it-IT" altLang="en-US"/>
          </a:p>
        </p:txBody>
      </p:sp>
      <p:sp>
        <p:nvSpPr>
          <p:cNvPr id="78850" name="Rectangle 2"/>
          <p:cNvSpPr>
            <a:spLocks noGrp="1" noChangeArrowheads="1"/>
          </p:cNvSpPr>
          <p:nvPr>
            <p:ph type="title"/>
          </p:nvPr>
        </p:nvSpPr>
        <p:spPr>
          <a:xfrm>
            <a:off x="457200" y="122238"/>
            <a:ext cx="7643813" cy="1295400"/>
          </a:xfrm>
        </p:spPr>
        <p:txBody>
          <a:bodyPr/>
          <a:lstStyle/>
          <a:p>
            <a:r>
              <a:rPr lang="it-IT" altLang="en-US"/>
              <a:t>Pre &amp; post condition (1)</a:t>
            </a:r>
          </a:p>
        </p:txBody>
      </p:sp>
      <p:sp>
        <p:nvSpPr>
          <p:cNvPr id="78851" name="Rectangle 3"/>
          <p:cNvSpPr>
            <a:spLocks noGrp="1" noChangeArrowheads="1"/>
          </p:cNvSpPr>
          <p:nvPr>
            <p:ph type="body" idx="1"/>
          </p:nvPr>
        </p:nvSpPr>
        <p:spPr>
          <a:xfrm>
            <a:off x="457200" y="1614488"/>
            <a:ext cx="8229600" cy="5127625"/>
          </a:xfrm>
        </p:spPr>
        <p:txBody>
          <a:bodyPr/>
          <a:lstStyle/>
          <a:p>
            <a:pPr>
              <a:lnSpc>
                <a:spcPct val="90000"/>
              </a:lnSpc>
            </a:pPr>
            <a:r>
              <a:rPr lang="it-IT" altLang="en-US" sz="2300"/>
              <a:t>Can be referred to an activity or to an action (local condition)</a:t>
            </a:r>
          </a:p>
          <a:p>
            <a:pPr>
              <a:lnSpc>
                <a:spcPct val="90000"/>
              </a:lnSpc>
            </a:pPr>
            <a:endParaRPr lang="it-IT" altLang="en-US" sz="2300"/>
          </a:p>
          <a:p>
            <a:pPr>
              <a:lnSpc>
                <a:spcPct val="90000"/>
              </a:lnSpc>
            </a:pPr>
            <a:endParaRPr lang="it-IT" altLang="en-US" sz="2300"/>
          </a:p>
          <a:p>
            <a:pPr>
              <a:lnSpc>
                <a:spcPct val="90000"/>
              </a:lnSpc>
            </a:pPr>
            <a:endParaRPr lang="it-IT" altLang="en-US" sz="2300"/>
          </a:p>
          <a:p>
            <a:pPr>
              <a:lnSpc>
                <a:spcPct val="90000"/>
              </a:lnSpc>
            </a:pPr>
            <a:endParaRPr lang="it-IT" altLang="en-US" sz="2300"/>
          </a:p>
          <a:p>
            <a:pPr>
              <a:lnSpc>
                <a:spcPct val="90000"/>
              </a:lnSpc>
            </a:pPr>
            <a:endParaRPr lang="it-IT" altLang="en-US" sz="2300"/>
          </a:p>
          <a:p>
            <a:pPr>
              <a:lnSpc>
                <a:spcPct val="90000"/>
              </a:lnSpc>
            </a:pPr>
            <a:endParaRPr lang="it-IT" altLang="en-US" sz="2300"/>
          </a:p>
          <a:p>
            <a:pPr>
              <a:lnSpc>
                <a:spcPct val="90000"/>
              </a:lnSpc>
            </a:pPr>
            <a:r>
              <a:rPr lang="it-IT" altLang="en-US" sz="2300"/>
              <a:t>UML intentionally does not specify when or whether pre/post conditions are tested (design time, runtime, etc.)</a:t>
            </a:r>
          </a:p>
          <a:p>
            <a:pPr>
              <a:lnSpc>
                <a:spcPct val="90000"/>
              </a:lnSpc>
            </a:pPr>
            <a:r>
              <a:rPr lang="it-IT" altLang="en-US" sz="2300"/>
              <a:t>UML also does not define what the runtime effect of a failed pre/post condition should be (error that stops execution, warning, no action)</a:t>
            </a:r>
          </a:p>
        </p:txBody>
      </p:sp>
      <p:pic>
        <p:nvPicPr>
          <p:cNvPr id="788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2328863"/>
            <a:ext cx="58483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800" y="2328863"/>
            <a:ext cx="21272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AE3CB17-DAFD-45CF-B6EC-C35091A4F8AA}" type="slidenum">
              <a:rPr lang="it-IT" altLang="en-US"/>
              <a:pPr/>
              <a:t>54</a:t>
            </a:fld>
            <a:endParaRPr lang="it-IT" altLang="en-US"/>
          </a:p>
        </p:txBody>
      </p:sp>
      <p:sp>
        <p:nvSpPr>
          <p:cNvPr id="133122" name="Rectangle 2"/>
          <p:cNvSpPr>
            <a:spLocks noGrp="1" noChangeArrowheads="1"/>
          </p:cNvSpPr>
          <p:nvPr>
            <p:ph type="title"/>
          </p:nvPr>
        </p:nvSpPr>
        <p:spPr>
          <a:xfrm>
            <a:off x="457200" y="122238"/>
            <a:ext cx="7715250" cy="1295400"/>
          </a:xfrm>
        </p:spPr>
        <p:txBody>
          <a:bodyPr/>
          <a:lstStyle/>
          <a:p>
            <a:r>
              <a:rPr lang="it-IT" altLang="en-US"/>
              <a:t>Pre &amp; post condition (2)</a:t>
            </a:r>
          </a:p>
        </p:txBody>
      </p:sp>
      <p:pic>
        <p:nvPicPr>
          <p:cNvPr id="133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5084763"/>
            <a:ext cx="4249737"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92250"/>
            <a:ext cx="7488237" cy="337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8" name="Rectangle 8"/>
          <p:cNvSpPr>
            <a:spLocks noChangeArrowheads="1"/>
          </p:cNvSpPr>
          <p:nvPr/>
        </p:nvSpPr>
        <p:spPr bwMode="auto">
          <a:xfrm>
            <a:off x="827088" y="1412875"/>
            <a:ext cx="7777162" cy="3529013"/>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9" name="Rectangle 9"/>
          <p:cNvSpPr>
            <a:spLocks noChangeArrowheads="1"/>
          </p:cNvSpPr>
          <p:nvPr/>
        </p:nvSpPr>
        <p:spPr bwMode="auto">
          <a:xfrm>
            <a:off x="2484438" y="5013325"/>
            <a:ext cx="4679950" cy="17272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0" name="AutoShape 10">
            <a:hlinkClick r:id="rId5"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DCF8D77-9223-4936-8C22-18F005E679BD}" type="slidenum">
              <a:rPr lang="it-IT" altLang="en-US"/>
              <a:pPr/>
              <a:t>55</a:t>
            </a:fld>
            <a:endParaRPr lang="it-IT" altLang="en-US"/>
          </a:p>
        </p:txBody>
      </p:sp>
      <p:sp>
        <p:nvSpPr>
          <p:cNvPr id="128002" name="Rectangle 2"/>
          <p:cNvSpPr>
            <a:spLocks noGrp="1" noChangeArrowheads="1"/>
          </p:cNvSpPr>
          <p:nvPr>
            <p:ph type="title"/>
          </p:nvPr>
        </p:nvSpPr>
        <p:spPr/>
        <p:txBody>
          <a:bodyPr/>
          <a:lstStyle/>
          <a:p>
            <a:r>
              <a:rPr lang="it-IT" altLang="en-US"/>
              <a:t>SendSignalAction</a:t>
            </a:r>
            <a:endParaRPr lang="it-IT" altLang="en-US" b="0"/>
          </a:p>
        </p:txBody>
      </p:sp>
      <p:sp>
        <p:nvSpPr>
          <p:cNvPr id="128003" name="Rectangle 3"/>
          <p:cNvSpPr>
            <a:spLocks noGrp="1" noChangeArrowheads="1"/>
          </p:cNvSpPr>
          <p:nvPr>
            <p:ph type="body" idx="1"/>
          </p:nvPr>
        </p:nvSpPr>
        <p:spPr>
          <a:xfrm>
            <a:off x="457200" y="1719263"/>
            <a:ext cx="8229600" cy="2862262"/>
          </a:xfrm>
        </p:spPr>
        <p:txBody>
          <a:bodyPr/>
          <a:lstStyle/>
          <a:p>
            <a:r>
              <a:rPr lang="it-IT" altLang="en-US" sz="2600"/>
              <a:t>Creates a signal instance from its inputs, and transmits it to the target object (local or remote)</a:t>
            </a:r>
          </a:p>
          <a:p>
            <a:r>
              <a:rPr lang="it-IT" altLang="en-US" sz="2600"/>
              <a:t>A signal is an asynchronous stimulus that triggers a reaction in the receiver in an asynchronous way and without a reply</a:t>
            </a:r>
          </a:p>
          <a:p>
            <a:r>
              <a:rPr lang="it-IT" altLang="en-US" sz="2600"/>
              <a:t>Any reply message is ignored</a:t>
            </a:r>
          </a:p>
          <a:p>
            <a:endParaRPr lang="it-IT" altLang="en-US" sz="2600"/>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572000"/>
            <a:ext cx="1079500"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0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581525"/>
            <a:ext cx="6121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6" name="Rectangle 6"/>
          <p:cNvSpPr>
            <a:spLocks noChangeArrowheads="1"/>
          </p:cNvSpPr>
          <p:nvPr/>
        </p:nvSpPr>
        <p:spPr bwMode="auto">
          <a:xfrm>
            <a:off x="2700338" y="4437063"/>
            <a:ext cx="6372225" cy="9366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07" name="AutoShape 7">
            <a:hlinkClick r:id="rId5"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0C4D0494-C1AA-4B2B-AE89-2547755E58A2}" type="slidenum">
              <a:rPr lang="it-IT" altLang="en-US"/>
              <a:pPr/>
              <a:t>56</a:t>
            </a:fld>
            <a:endParaRPr lang="it-IT" altLang="en-US"/>
          </a:p>
        </p:txBody>
      </p:sp>
      <p:sp>
        <p:nvSpPr>
          <p:cNvPr id="126978" name="Rectangle 2"/>
          <p:cNvSpPr>
            <a:spLocks noGrp="1" noChangeArrowheads="1"/>
          </p:cNvSpPr>
          <p:nvPr>
            <p:ph type="title"/>
          </p:nvPr>
        </p:nvSpPr>
        <p:spPr/>
        <p:txBody>
          <a:bodyPr/>
          <a:lstStyle/>
          <a:p>
            <a:r>
              <a:rPr lang="it-IT" altLang="en-US"/>
              <a:t>Time triggers and Time events</a:t>
            </a:r>
          </a:p>
        </p:txBody>
      </p:sp>
      <p:sp>
        <p:nvSpPr>
          <p:cNvPr id="126979" name="Rectangle 3"/>
          <p:cNvSpPr>
            <a:spLocks noGrp="1" noChangeArrowheads="1"/>
          </p:cNvSpPr>
          <p:nvPr>
            <p:ph type="body" idx="1"/>
          </p:nvPr>
        </p:nvSpPr>
        <p:spPr>
          <a:xfrm>
            <a:off x="457200" y="1719263"/>
            <a:ext cx="8229600" cy="3870325"/>
          </a:xfrm>
        </p:spPr>
        <p:txBody>
          <a:bodyPr/>
          <a:lstStyle/>
          <a:p>
            <a:r>
              <a:rPr lang="it-IT" altLang="en-US" sz="2600"/>
              <a:t>A </a:t>
            </a:r>
            <a:r>
              <a:rPr lang="it-IT" altLang="en-US" sz="2600" i="1"/>
              <a:t>Time trigger</a:t>
            </a:r>
            <a:r>
              <a:rPr lang="it-IT" altLang="en-US" sz="2600"/>
              <a:t> is a trigger that specifies when a time event will be generated</a:t>
            </a:r>
          </a:p>
          <a:p>
            <a:r>
              <a:rPr lang="it-IT" altLang="en-US" sz="2600" i="1"/>
              <a:t>Time events</a:t>
            </a:r>
            <a:r>
              <a:rPr lang="it-IT" altLang="en-US" sz="2600"/>
              <a:t> occur at the instant when a specified point in time has transpired</a:t>
            </a:r>
          </a:p>
          <a:p>
            <a:r>
              <a:rPr lang="it-IT" altLang="en-US" sz="2600"/>
              <a:t>This time may be relative or absolute</a:t>
            </a:r>
          </a:p>
          <a:p>
            <a:pPr lvl="1"/>
            <a:r>
              <a:rPr lang="it-IT" altLang="en-US" sz="2200" b="1" i="1"/>
              <a:t>Relative time trigger</a:t>
            </a:r>
            <a:r>
              <a:rPr lang="it-IT" altLang="en-US" sz="2200"/>
              <a:t>: is specified with the keyword ‘after’ followed by an expression that evaluates to a time value</a:t>
            </a:r>
          </a:p>
          <a:p>
            <a:pPr lvl="1"/>
            <a:r>
              <a:rPr lang="it-IT" altLang="en-US" sz="2200" b="1" i="1"/>
              <a:t>Absolute time trigger</a:t>
            </a:r>
            <a:r>
              <a:rPr lang="it-IT" altLang="en-US" sz="2200"/>
              <a:t>: is specified as an expression that evaluates to a time value</a:t>
            </a:r>
          </a:p>
        </p:txBody>
      </p:sp>
      <p:sp>
        <p:nvSpPr>
          <p:cNvPr id="126980" name="Text Box 4"/>
          <p:cNvSpPr txBox="1">
            <a:spLocks noChangeArrowheads="1"/>
          </p:cNvSpPr>
          <p:nvPr/>
        </p:nvSpPr>
        <p:spPr bwMode="auto">
          <a:xfrm>
            <a:off x="4914900" y="5589588"/>
            <a:ext cx="217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800" b="1"/>
              <a:t>Jan, 1, 2000, Noon</a:t>
            </a:r>
          </a:p>
        </p:txBody>
      </p:sp>
      <p:sp>
        <p:nvSpPr>
          <p:cNvPr id="126981" name="Text Box 5"/>
          <p:cNvSpPr txBox="1">
            <a:spLocks noChangeArrowheads="1"/>
          </p:cNvSpPr>
          <p:nvPr/>
        </p:nvSpPr>
        <p:spPr bwMode="auto">
          <a:xfrm>
            <a:off x="2051050" y="5589588"/>
            <a:ext cx="2012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tx2"/>
              </a:buClr>
              <a:buSzPct val="70000"/>
              <a:buFont typeface="Wingdings" panose="05000000000000000000" pitchFamily="2" charset="2"/>
              <a:buNone/>
            </a:pPr>
            <a:r>
              <a:rPr lang="it-IT" altLang="en-US" sz="1800" b="1"/>
              <a:t>after (5 seconds)</a:t>
            </a:r>
          </a:p>
        </p:txBody>
      </p:sp>
      <p:sp>
        <p:nvSpPr>
          <p:cNvPr id="126985" name="Text Box 9"/>
          <p:cNvSpPr txBox="1">
            <a:spLocks noChangeArrowheads="1"/>
          </p:cNvSpPr>
          <p:nvPr/>
        </p:nvSpPr>
        <p:spPr bwMode="auto">
          <a:xfrm>
            <a:off x="1979613" y="6261100"/>
            <a:ext cx="2141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rgbClr val="FF0000"/>
                </a:solidFill>
              </a:rPr>
              <a:t>Relative time trigger</a:t>
            </a:r>
          </a:p>
        </p:txBody>
      </p:sp>
      <p:sp>
        <p:nvSpPr>
          <p:cNvPr id="126986" name="Text Box 10"/>
          <p:cNvSpPr txBox="1">
            <a:spLocks noChangeArrowheads="1"/>
          </p:cNvSpPr>
          <p:nvPr/>
        </p:nvSpPr>
        <p:spPr bwMode="auto">
          <a:xfrm>
            <a:off x="4889500" y="6261100"/>
            <a:ext cx="2230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rgbClr val="FF0000"/>
                </a:solidFill>
              </a:rPr>
              <a:t>Absolute time trigger</a:t>
            </a:r>
          </a:p>
        </p:txBody>
      </p:sp>
      <p:sp>
        <p:nvSpPr>
          <p:cNvPr id="126987" name="Line 11"/>
          <p:cNvSpPr>
            <a:spLocks noChangeShapeType="1"/>
          </p:cNvSpPr>
          <p:nvPr/>
        </p:nvSpPr>
        <p:spPr bwMode="auto">
          <a:xfrm>
            <a:off x="3059113" y="5876925"/>
            <a:ext cx="0" cy="431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88" name="Line 12"/>
          <p:cNvSpPr>
            <a:spLocks noChangeShapeType="1"/>
          </p:cNvSpPr>
          <p:nvPr/>
        </p:nvSpPr>
        <p:spPr bwMode="auto">
          <a:xfrm>
            <a:off x="6011863" y="5876925"/>
            <a:ext cx="0" cy="431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89" name="Rectangle 13"/>
          <p:cNvSpPr>
            <a:spLocks noChangeArrowheads="1"/>
          </p:cNvSpPr>
          <p:nvPr/>
        </p:nvSpPr>
        <p:spPr bwMode="auto">
          <a:xfrm>
            <a:off x="1979613" y="5562600"/>
            <a:ext cx="2160587" cy="1081088"/>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0" name="Rectangle 14"/>
          <p:cNvSpPr>
            <a:spLocks noChangeArrowheads="1"/>
          </p:cNvSpPr>
          <p:nvPr/>
        </p:nvSpPr>
        <p:spPr bwMode="auto">
          <a:xfrm flipV="1">
            <a:off x="4932363" y="5562600"/>
            <a:ext cx="2160587" cy="1081088"/>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1" name="AutoShape 15">
            <a:hlinkClick r:id="rId3"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9CFEFBE9-895F-4C91-B7B8-5E843D70124A}" type="slidenum">
              <a:rPr lang="it-IT" altLang="en-US"/>
              <a:pPr/>
              <a:t>57</a:t>
            </a:fld>
            <a:endParaRPr lang="it-IT" altLang="en-US"/>
          </a:p>
        </p:txBody>
      </p:sp>
      <p:sp>
        <p:nvSpPr>
          <p:cNvPr id="125954" name="Rectangle 2"/>
          <p:cNvSpPr>
            <a:spLocks noGrp="1" noChangeArrowheads="1"/>
          </p:cNvSpPr>
          <p:nvPr>
            <p:ph type="title"/>
          </p:nvPr>
        </p:nvSpPr>
        <p:spPr/>
        <p:txBody>
          <a:bodyPr/>
          <a:lstStyle/>
          <a:p>
            <a:r>
              <a:rPr lang="it-IT" altLang="en-US"/>
              <a:t>AcceptEventAction</a:t>
            </a:r>
            <a:endParaRPr lang="it-IT" altLang="en-US" b="0"/>
          </a:p>
        </p:txBody>
      </p:sp>
      <p:sp>
        <p:nvSpPr>
          <p:cNvPr id="125955" name="Rectangle 3"/>
          <p:cNvSpPr>
            <a:spLocks noGrp="1" noChangeArrowheads="1"/>
          </p:cNvSpPr>
          <p:nvPr>
            <p:ph type="body" idx="1"/>
          </p:nvPr>
        </p:nvSpPr>
        <p:spPr>
          <a:xfrm>
            <a:off x="457200" y="1557338"/>
            <a:ext cx="8229600" cy="2519362"/>
          </a:xfrm>
        </p:spPr>
        <p:txBody>
          <a:bodyPr/>
          <a:lstStyle/>
          <a:p>
            <a:r>
              <a:rPr lang="it-IT" altLang="en-US" sz="2200"/>
              <a:t>Waits for the occurrence of an event meeting specified conditions</a:t>
            </a:r>
          </a:p>
          <a:p>
            <a:r>
              <a:rPr lang="it-IT" altLang="en-US" sz="2200"/>
              <a:t>Two kinds of AcceptEventAction:</a:t>
            </a:r>
          </a:p>
          <a:p>
            <a:pPr lvl="1"/>
            <a:r>
              <a:rPr lang="it-IT" altLang="en-US" sz="2200" b="1"/>
              <a:t>Accept event action</a:t>
            </a:r>
            <a:r>
              <a:rPr lang="it-IT" altLang="en-US" sz="2200"/>
              <a:t> – accepts signal </a:t>
            </a:r>
          </a:p>
          <a:p>
            <a:pPr lvl="2">
              <a:buFont typeface="Wingdings" panose="05000000000000000000" pitchFamily="2" charset="2"/>
              <a:buNone/>
            </a:pPr>
            <a:r>
              <a:rPr lang="it-IT" altLang="en-US" sz="2200"/>
              <a:t>events generated by a SendSignalAction</a:t>
            </a:r>
          </a:p>
          <a:p>
            <a:pPr lvl="1"/>
            <a:r>
              <a:rPr lang="it-IT" altLang="en-US" sz="2200" b="1"/>
              <a:t>Wait time action</a:t>
            </a:r>
            <a:r>
              <a:rPr lang="it-IT" altLang="en-US" sz="2200"/>
              <a:t> – accepts time events</a:t>
            </a:r>
          </a:p>
        </p:txBody>
      </p:sp>
      <p:grpSp>
        <p:nvGrpSpPr>
          <p:cNvPr id="125969" name="Group 17"/>
          <p:cNvGrpSpPr>
            <a:grpSpLocks/>
          </p:cNvGrpSpPr>
          <p:nvPr/>
        </p:nvGrpSpPr>
        <p:grpSpPr bwMode="auto">
          <a:xfrm>
            <a:off x="6948488" y="2162175"/>
            <a:ext cx="2103437" cy="762000"/>
            <a:chOff x="521" y="2526"/>
            <a:chExt cx="1325" cy="480"/>
          </a:xfrm>
        </p:grpSpPr>
        <p:pic>
          <p:nvPicPr>
            <p:cNvPr id="125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 y="2526"/>
              <a:ext cx="348"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958" name="Text Box 6"/>
            <p:cNvSpPr txBox="1">
              <a:spLocks noChangeArrowheads="1"/>
            </p:cNvSpPr>
            <p:nvPr/>
          </p:nvSpPr>
          <p:spPr bwMode="auto">
            <a:xfrm>
              <a:off x="521" y="2794"/>
              <a:ext cx="13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rgbClr val="FF0000"/>
                  </a:solidFill>
                </a:rPr>
                <a:t>Accept event action</a:t>
              </a:r>
            </a:p>
          </p:txBody>
        </p:sp>
      </p:grpSp>
      <p:grpSp>
        <p:nvGrpSpPr>
          <p:cNvPr id="125970" name="Group 18"/>
          <p:cNvGrpSpPr>
            <a:grpSpLocks/>
          </p:cNvGrpSpPr>
          <p:nvPr/>
        </p:nvGrpSpPr>
        <p:grpSpPr bwMode="auto">
          <a:xfrm>
            <a:off x="7072313" y="3068638"/>
            <a:ext cx="1746250" cy="766762"/>
            <a:chOff x="2262" y="2523"/>
            <a:chExt cx="1100" cy="483"/>
          </a:xfrm>
        </p:grpSpPr>
        <p:pic>
          <p:nvPicPr>
            <p:cNvPr id="1259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 y="2523"/>
              <a:ext cx="28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959" name="Text Box 7"/>
            <p:cNvSpPr txBox="1">
              <a:spLocks noChangeArrowheads="1"/>
            </p:cNvSpPr>
            <p:nvPr/>
          </p:nvSpPr>
          <p:spPr bwMode="auto">
            <a:xfrm>
              <a:off x="2262" y="2794"/>
              <a:ext cx="11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rgbClr val="FF0000"/>
                  </a:solidFill>
                </a:rPr>
                <a:t>Wait time action</a:t>
              </a:r>
            </a:p>
          </p:txBody>
        </p:sp>
      </p:grpSp>
      <p:grpSp>
        <p:nvGrpSpPr>
          <p:cNvPr id="125977" name="Group 25"/>
          <p:cNvGrpSpPr>
            <a:grpSpLocks/>
          </p:cNvGrpSpPr>
          <p:nvPr/>
        </p:nvGrpSpPr>
        <p:grpSpPr bwMode="auto">
          <a:xfrm>
            <a:off x="1042988" y="4778375"/>
            <a:ext cx="7705725" cy="1862138"/>
            <a:chOff x="793" y="3067"/>
            <a:chExt cx="4854" cy="1173"/>
          </a:xfrm>
        </p:grpSpPr>
        <p:pic>
          <p:nvPicPr>
            <p:cNvPr id="12596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 y="3122"/>
              <a:ext cx="2896" cy="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964" name="Text Box 12"/>
            <p:cNvSpPr txBox="1">
              <a:spLocks noChangeArrowheads="1"/>
            </p:cNvSpPr>
            <p:nvPr/>
          </p:nvSpPr>
          <p:spPr bwMode="auto">
            <a:xfrm>
              <a:off x="3832" y="3067"/>
              <a:ext cx="181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008000"/>
                  </a:solidFill>
                </a:rPr>
                <a:t>The objects stored in Personnel are only retrieved when the join succeeds (only once a year)</a:t>
              </a:r>
            </a:p>
          </p:txBody>
        </p:sp>
        <p:sp>
          <p:nvSpPr>
            <p:cNvPr id="125965" name="Line 13"/>
            <p:cNvSpPr>
              <a:spLocks noChangeShapeType="1"/>
            </p:cNvSpPr>
            <p:nvPr/>
          </p:nvSpPr>
          <p:spPr bwMode="auto">
            <a:xfrm flipV="1">
              <a:off x="2863" y="3203"/>
              <a:ext cx="1196" cy="318"/>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2596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059238"/>
            <a:ext cx="5795962"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973" name="Rectangle 21"/>
          <p:cNvSpPr>
            <a:spLocks noChangeArrowheads="1"/>
          </p:cNvSpPr>
          <p:nvPr/>
        </p:nvSpPr>
        <p:spPr bwMode="auto">
          <a:xfrm>
            <a:off x="971550" y="3986213"/>
            <a:ext cx="5976938" cy="7207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4" name="Rectangle 22"/>
          <p:cNvSpPr>
            <a:spLocks noChangeArrowheads="1"/>
          </p:cNvSpPr>
          <p:nvPr/>
        </p:nvSpPr>
        <p:spPr bwMode="auto">
          <a:xfrm>
            <a:off x="971550" y="4811713"/>
            <a:ext cx="7705725" cy="19304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6" name="AutoShape 24">
            <a:hlinkClick r:id="rId7"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8" name="Line 26"/>
          <p:cNvSpPr>
            <a:spLocks noChangeShapeType="1"/>
          </p:cNvSpPr>
          <p:nvPr/>
        </p:nvSpPr>
        <p:spPr bwMode="auto">
          <a:xfrm flipV="1">
            <a:off x="6011863" y="2420938"/>
            <a:ext cx="1655762" cy="5032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5979" name="Line 27"/>
          <p:cNvSpPr>
            <a:spLocks noChangeShapeType="1"/>
          </p:cNvSpPr>
          <p:nvPr/>
        </p:nvSpPr>
        <p:spPr bwMode="auto">
          <a:xfrm flipV="1">
            <a:off x="6227763" y="3284538"/>
            <a:ext cx="1512887" cy="431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7E1575A9-D6E5-42D5-91DC-791DF26E0E2E}" type="slidenum">
              <a:rPr lang="it-IT" altLang="en-US"/>
              <a:pPr/>
              <a:t>58</a:t>
            </a:fld>
            <a:endParaRPr lang="it-IT" altLang="en-US"/>
          </a:p>
        </p:txBody>
      </p:sp>
      <p:pic>
        <p:nvPicPr>
          <p:cNvPr id="1116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3584575"/>
            <a:ext cx="6265863"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18" name="Rectangle 2"/>
          <p:cNvSpPr>
            <a:spLocks noGrp="1" noChangeArrowheads="1"/>
          </p:cNvSpPr>
          <p:nvPr>
            <p:ph type="title"/>
          </p:nvPr>
        </p:nvSpPr>
        <p:spPr/>
        <p:txBody>
          <a:bodyPr/>
          <a:lstStyle/>
          <a:p>
            <a:r>
              <a:rPr lang="it-IT" altLang="en-US"/>
              <a:t>InterruptibleActivityRegion</a:t>
            </a:r>
            <a:endParaRPr lang="it-IT" altLang="en-US" b="0"/>
          </a:p>
        </p:txBody>
      </p:sp>
      <p:sp>
        <p:nvSpPr>
          <p:cNvPr id="111619" name="Rectangle 3"/>
          <p:cNvSpPr>
            <a:spLocks noGrp="1" noChangeArrowheads="1"/>
          </p:cNvSpPr>
          <p:nvPr>
            <p:ph type="body" idx="1"/>
          </p:nvPr>
        </p:nvSpPr>
        <p:spPr>
          <a:xfrm>
            <a:off x="457200" y="1484313"/>
            <a:ext cx="8229600" cy="2646362"/>
          </a:xfrm>
        </p:spPr>
        <p:txBody>
          <a:bodyPr/>
          <a:lstStyle/>
          <a:p>
            <a:pPr>
              <a:lnSpc>
                <a:spcPct val="90000"/>
              </a:lnSpc>
            </a:pPr>
            <a:r>
              <a:rPr lang="it-IT" altLang="en-US" sz="2100"/>
              <a:t>Is an activity group (sets of nodes and edges) that supports termination of tokens flowing into it</a:t>
            </a:r>
          </a:p>
          <a:p>
            <a:pPr>
              <a:lnSpc>
                <a:spcPct val="90000"/>
              </a:lnSpc>
            </a:pPr>
            <a:r>
              <a:rPr lang="it-IT" altLang="en-US" sz="2100"/>
              <a:t>When a token leaves an interruptible region via interrupting edges, all tokens and behaviours in the region are terminated</a:t>
            </a:r>
          </a:p>
          <a:p>
            <a:pPr>
              <a:lnSpc>
                <a:spcPct val="90000"/>
              </a:lnSpc>
            </a:pPr>
            <a:r>
              <a:rPr lang="it-IT" altLang="en-US" sz="2100"/>
              <a:t>Token transfer is still atomic: a token transition is never partial; it is either complete or it does not happen at all (also for internal stream)</a:t>
            </a:r>
          </a:p>
        </p:txBody>
      </p:sp>
      <p:pic>
        <p:nvPicPr>
          <p:cNvPr id="1116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789363"/>
            <a:ext cx="1439862"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31" name="Rectangle 15"/>
          <p:cNvSpPr>
            <a:spLocks noChangeArrowheads="1"/>
          </p:cNvSpPr>
          <p:nvPr/>
        </p:nvSpPr>
        <p:spPr bwMode="auto">
          <a:xfrm>
            <a:off x="2376488" y="3573463"/>
            <a:ext cx="6372225" cy="3141662"/>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2" name="AutoShape 16">
            <a:hlinkClick r:id="rId5"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3" name="Text Box 17"/>
          <p:cNvSpPr txBox="1">
            <a:spLocks noChangeArrowheads="1"/>
          </p:cNvSpPr>
          <p:nvPr/>
        </p:nvSpPr>
        <p:spPr bwMode="auto">
          <a:xfrm>
            <a:off x="6661150" y="4019550"/>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FF0000"/>
                </a:solidFill>
              </a:rPr>
              <a:t>Interrupting edge</a:t>
            </a:r>
            <a:endParaRPr lang="en-US" altLang="en-US" sz="2000" u="sng">
              <a:solidFill>
                <a:srgbClr val="FF0000"/>
              </a:solidFill>
            </a:endParaRPr>
          </a:p>
        </p:txBody>
      </p:sp>
      <p:sp>
        <p:nvSpPr>
          <p:cNvPr id="111634" name="Line 18"/>
          <p:cNvSpPr>
            <a:spLocks noChangeShapeType="1"/>
          </p:cNvSpPr>
          <p:nvPr/>
        </p:nvSpPr>
        <p:spPr bwMode="auto">
          <a:xfrm>
            <a:off x="6588125" y="4019550"/>
            <a:ext cx="288925" cy="2159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F7E4D0B-E349-44E2-9758-B26847A0B093}" type="slidenum">
              <a:rPr lang="it-IT" altLang="en-US"/>
              <a:pPr/>
              <a:t>59</a:t>
            </a:fld>
            <a:endParaRPr lang="it-IT" altLang="en-US"/>
          </a:p>
        </p:txBody>
      </p:sp>
      <p:sp>
        <p:nvSpPr>
          <p:cNvPr id="103426" name="Rectangle 2"/>
          <p:cNvSpPr>
            <a:spLocks noGrp="1" noChangeArrowheads="1"/>
          </p:cNvSpPr>
          <p:nvPr>
            <p:ph type="title"/>
          </p:nvPr>
        </p:nvSpPr>
        <p:spPr>
          <a:xfrm>
            <a:off x="457200" y="700088"/>
            <a:ext cx="7543800" cy="714375"/>
          </a:xfrm>
        </p:spPr>
        <p:txBody>
          <a:bodyPr/>
          <a:lstStyle/>
          <a:p>
            <a:r>
              <a:rPr lang="it-IT" altLang="en-US"/>
              <a:t>Exceptions (1)</a:t>
            </a:r>
          </a:p>
        </p:txBody>
      </p:sp>
      <p:sp>
        <p:nvSpPr>
          <p:cNvPr id="103427" name="Rectangle 3"/>
          <p:cNvSpPr>
            <a:spLocks noGrp="1" noChangeArrowheads="1"/>
          </p:cNvSpPr>
          <p:nvPr>
            <p:ph type="body" idx="1"/>
          </p:nvPr>
        </p:nvSpPr>
        <p:spPr>
          <a:xfrm>
            <a:off x="457200" y="1412875"/>
            <a:ext cx="8229600" cy="4321175"/>
          </a:xfrm>
        </p:spPr>
        <p:txBody>
          <a:bodyPr/>
          <a:lstStyle/>
          <a:p>
            <a:pPr>
              <a:lnSpc>
                <a:spcPct val="90000"/>
              </a:lnSpc>
            </a:pPr>
            <a:r>
              <a:rPr lang="it-IT" altLang="en-US" sz="2400"/>
              <a:t>Exception handler - specifies the code to be executed when the specified exception occurs during the execution of the protected node</a:t>
            </a:r>
          </a:p>
          <a:p>
            <a:pPr>
              <a:lnSpc>
                <a:spcPct val="90000"/>
              </a:lnSpc>
            </a:pPr>
            <a:r>
              <a:rPr lang="it-IT" altLang="en-US" sz="2400"/>
              <a:t>When an exception occurs the set of execution handlers on the action is examined to look for a handler that matches (</a:t>
            </a:r>
            <a:r>
              <a:rPr lang="it-IT" altLang="en-US" sz="2400" i="1"/>
              <a:t>catches</a:t>
            </a:r>
            <a:r>
              <a:rPr lang="it-IT" altLang="en-US" sz="2400"/>
              <a:t>) the exception </a:t>
            </a:r>
          </a:p>
          <a:p>
            <a:pPr>
              <a:lnSpc>
                <a:spcPct val="90000"/>
              </a:lnSpc>
            </a:pPr>
            <a:r>
              <a:rPr lang="it-IT" altLang="en-US" sz="2400"/>
              <a:t>If the exception is not caught, it is propagated to the enclosing protected node, if one exists</a:t>
            </a:r>
          </a:p>
          <a:p>
            <a:pPr>
              <a:lnSpc>
                <a:spcPct val="90000"/>
              </a:lnSpc>
            </a:pPr>
            <a:r>
              <a:rPr lang="it-IT" altLang="en-US" sz="2400"/>
              <a:t>If the exception propagates to the topmost level of the system and is not caught, the behaviour of the system is unspecified; profiles may specify what happens in such cases</a:t>
            </a:r>
          </a:p>
        </p:txBody>
      </p:sp>
      <p:pic>
        <p:nvPicPr>
          <p:cNvPr id="10345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621338"/>
            <a:ext cx="44005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Rules of Sequence Diagrams</a:t>
            </a:r>
          </a:p>
        </p:txBody>
      </p:sp>
      <p:sp>
        <p:nvSpPr>
          <p:cNvPr id="7171" name="Rectangle 3"/>
          <p:cNvSpPr>
            <a:spLocks noGrp="1" noChangeArrowheads="1"/>
          </p:cNvSpPr>
          <p:nvPr>
            <p:ph type="body" idx="1"/>
          </p:nvPr>
        </p:nvSpPr>
        <p:spPr/>
        <p:txBody>
          <a:bodyPr/>
          <a:lstStyle/>
          <a:p>
            <a:pPr>
              <a:spcBef>
                <a:spcPct val="0"/>
              </a:spcBef>
              <a:buFontTx/>
              <a:buNone/>
            </a:pPr>
            <a:r>
              <a:rPr lang="en-US" altLang="en-US" sz="3600"/>
              <a:t>Asynchronous call</a:t>
            </a:r>
          </a:p>
          <a:p>
            <a:pPr>
              <a:buFontTx/>
              <a:buNone/>
            </a:pPr>
            <a:endParaRPr lang="en-US" altLang="en-US"/>
          </a:p>
        </p:txBody>
      </p:sp>
      <p:sp>
        <p:nvSpPr>
          <p:cNvPr id="7173" name="Rectangle 5"/>
          <p:cNvSpPr>
            <a:spLocks noChangeArrowheads="1"/>
          </p:cNvSpPr>
          <p:nvPr/>
        </p:nvSpPr>
        <p:spPr bwMode="auto">
          <a:xfrm>
            <a:off x="3214688"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7172" name="Object 4"/>
          <p:cNvGraphicFramePr>
            <a:graphicFrameLocks noChangeAspect="1"/>
          </p:cNvGraphicFramePr>
          <p:nvPr/>
        </p:nvGraphicFramePr>
        <p:xfrm>
          <a:off x="2362200" y="2743200"/>
          <a:ext cx="4800600" cy="3352800"/>
        </p:xfrm>
        <a:graphic>
          <a:graphicData uri="http://schemas.openxmlformats.org/presentationml/2006/ole">
            <mc:AlternateContent xmlns:mc="http://schemas.openxmlformats.org/markup-compatibility/2006">
              <mc:Choice xmlns:v="urn:schemas-microsoft-com:vml" Requires="v">
                <p:oleObj spid="_x0000_s193542" r:id="rId3" imgW="2715768" imgH="1897380" progId="Visio.Drawing.6">
                  <p:embed/>
                </p:oleObj>
              </mc:Choice>
              <mc:Fallback>
                <p:oleObj r:id="rId3" imgW="2715768" imgH="1897380" progId="Visio.Drawing.6">
                  <p:embed/>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743200"/>
                        <a:ext cx="4800600"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510620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C5202B40-FE90-4790-85B5-E7356EA8BD1A}" type="slidenum">
              <a:rPr lang="it-IT" altLang="en-US"/>
              <a:pPr/>
              <a:t>60</a:t>
            </a:fld>
            <a:endParaRPr lang="it-IT" altLang="en-US"/>
          </a:p>
        </p:txBody>
      </p:sp>
      <p:pic>
        <p:nvPicPr>
          <p:cNvPr id="1341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538" y="3724275"/>
            <a:ext cx="4791075"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146" name="Rectangle 2"/>
          <p:cNvSpPr>
            <a:spLocks noGrp="1" noChangeArrowheads="1"/>
          </p:cNvSpPr>
          <p:nvPr>
            <p:ph type="title"/>
          </p:nvPr>
        </p:nvSpPr>
        <p:spPr/>
        <p:txBody>
          <a:bodyPr/>
          <a:lstStyle/>
          <a:p>
            <a:r>
              <a:rPr lang="it-IT" altLang="en-US"/>
              <a:t>Exceptions (2)</a:t>
            </a:r>
          </a:p>
        </p:txBody>
      </p:sp>
      <p:sp>
        <p:nvSpPr>
          <p:cNvPr id="134149" name="Text Box 5"/>
          <p:cNvSpPr txBox="1">
            <a:spLocks noChangeArrowheads="1"/>
          </p:cNvSpPr>
          <p:nvPr/>
        </p:nvSpPr>
        <p:spPr bwMode="auto">
          <a:xfrm>
            <a:off x="3940175" y="6294438"/>
            <a:ext cx="190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2000">
                <a:solidFill>
                  <a:srgbClr val="FF0000"/>
                </a:solidFill>
              </a:rPr>
              <a:t>Successful end</a:t>
            </a:r>
          </a:p>
        </p:txBody>
      </p:sp>
      <p:sp>
        <p:nvSpPr>
          <p:cNvPr id="134150" name="Line 6"/>
          <p:cNvSpPr>
            <a:spLocks noChangeShapeType="1"/>
          </p:cNvSpPr>
          <p:nvPr/>
        </p:nvSpPr>
        <p:spPr bwMode="auto">
          <a:xfrm>
            <a:off x="3313113" y="6502400"/>
            <a:ext cx="6731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1" name="Text Box 7"/>
          <p:cNvSpPr txBox="1">
            <a:spLocks noChangeArrowheads="1"/>
          </p:cNvSpPr>
          <p:nvPr/>
        </p:nvSpPr>
        <p:spPr bwMode="auto">
          <a:xfrm>
            <a:off x="431800" y="4860925"/>
            <a:ext cx="15192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Protected node with two nested activities</a:t>
            </a:r>
          </a:p>
        </p:txBody>
      </p:sp>
      <p:sp>
        <p:nvSpPr>
          <p:cNvPr id="134152" name="Line 8"/>
          <p:cNvSpPr>
            <a:spLocks noChangeShapeType="1"/>
          </p:cNvSpPr>
          <p:nvPr/>
        </p:nvSpPr>
        <p:spPr bwMode="auto">
          <a:xfrm flipH="1">
            <a:off x="1879600" y="5076825"/>
            <a:ext cx="28733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4" name="Text Box 10"/>
          <p:cNvSpPr txBox="1">
            <a:spLocks noChangeArrowheads="1"/>
          </p:cNvSpPr>
          <p:nvPr/>
        </p:nvSpPr>
        <p:spPr bwMode="auto">
          <a:xfrm>
            <a:off x="7034213" y="4876800"/>
            <a:ext cx="183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it-IT" altLang="en-US" sz="2000">
                <a:solidFill>
                  <a:srgbClr val="FF0000"/>
                </a:solidFill>
              </a:rPr>
              <a:t>HandlerBody node</a:t>
            </a:r>
          </a:p>
        </p:txBody>
      </p:sp>
      <p:sp>
        <p:nvSpPr>
          <p:cNvPr id="134155" name="Line 11"/>
          <p:cNvSpPr>
            <a:spLocks noChangeShapeType="1"/>
          </p:cNvSpPr>
          <p:nvPr/>
        </p:nvSpPr>
        <p:spPr bwMode="auto">
          <a:xfrm>
            <a:off x="6889750" y="4805363"/>
            <a:ext cx="287338" cy="2889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6" name="Line 12"/>
          <p:cNvSpPr>
            <a:spLocks noChangeShapeType="1"/>
          </p:cNvSpPr>
          <p:nvPr/>
        </p:nvSpPr>
        <p:spPr bwMode="auto">
          <a:xfrm flipV="1">
            <a:off x="6889750" y="5165725"/>
            <a:ext cx="287338"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1" name="Rectangle 17"/>
          <p:cNvSpPr>
            <a:spLocks noChangeArrowheads="1"/>
          </p:cNvSpPr>
          <p:nvPr/>
        </p:nvSpPr>
        <p:spPr bwMode="auto">
          <a:xfrm>
            <a:off x="2751138" y="3533775"/>
            <a:ext cx="360362" cy="504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47" name="Rectangle 3"/>
          <p:cNvSpPr>
            <a:spLocks noGrp="1" noChangeArrowheads="1"/>
          </p:cNvSpPr>
          <p:nvPr>
            <p:ph type="body" idx="1"/>
          </p:nvPr>
        </p:nvSpPr>
        <p:spPr>
          <a:xfrm>
            <a:off x="457200" y="1412875"/>
            <a:ext cx="8229600" cy="2501900"/>
          </a:xfrm>
        </p:spPr>
        <p:txBody>
          <a:bodyPr/>
          <a:lstStyle/>
          <a:p>
            <a:pPr>
              <a:lnSpc>
                <a:spcPct val="80000"/>
              </a:lnSpc>
            </a:pPr>
            <a:r>
              <a:rPr lang="it-IT" altLang="en-US" sz="2200"/>
              <a:t>When an exception is caught, is executed the exception body instead of the protected node, and then the token is passed to all the edges that go out from that protected node</a:t>
            </a:r>
          </a:p>
          <a:p>
            <a:pPr>
              <a:lnSpc>
                <a:spcPct val="80000"/>
              </a:lnSpc>
            </a:pPr>
            <a:r>
              <a:rPr lang="it-IT" altLang="en-US" sz="2200"/>
              <a:t>The exception body has no explicit input or output edges</a:t>
            </a:r>
          </a:p>
          <a:p>
            <a:pPr>
              <a:lnSpc>
                <a:spcPct val="80000"/>
              </a:lnSpc>
            </a:pPr>
            <a:r>
              <a:rPr lang="it-IT" altLang="en-US" sz="2200"/>
              <a:t>Exception body can resolve the problems that have caused the exception or can abort the program</a:t>
            </a:r>
          </a:p>
          <a:p>
            <a:pPr>
              <a:lnSpc>
                <a:spcPct val="80000"/>
              </a:lnSpc>
            </a:pPr>
            <a:r>
              <a:rPr lang="it-IT" altLang="en-US" sz="2200"/>
              <a:t>We can put any activities nested in a protected node (in UML 2.0, nesting activities is allowed)</a:t>
            </a:r>
          </a:p>
        </p:txBody>
      </p:sp>
      <p:sp>
        <p:nvSpPr>
          <p:cNvPr id="134160" name="Rectangle 16"/>
          <p:cNvSpPr>
            <a:spLocks noChangeArrowheads="1"/>
          </p:cNvSpPr>
          <p:nvPr/>
        </p:nvSpPr>
        <p:spPr bwMode="auto">
          <a:xfrm>
            <a:off x="482600" y="3962400"/>
            <a:ext cx="8253413" cy="27305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2" name="AutoShape 18">
            <a:hlinkClick r:id="rId4"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EEC41C3-229B-4987-94D5-1038E4705DEC}" type="slidenum">
              <a:rPr lang="it-IT" altLang="en-US"/>
              <a:pPr/>
              <a:t>61</a:t>
            </a:fld>
            <a:endParaRPr lang="it-IT" altLang="en-US"/>
          </a:p>
        </p:txBody>
      </p:sp>
      <p:sp>
        <p:nvSpPr>
          <p:cNvPr id="109570" name="Rectangle 2"/>
          <p:cNvSpPr>
            <a:spLocks noGrp="1" noChangeArrowheads="1"/>
          </p:cNvSpPr>
          <p:nvPr>
            <p:ph type="title"/>
          </p:nvPr>
        </p:nvSpPr>
        <p:spPr/>
        <p:txBody>
          <a:bodyPr/>
          <a:lstStyle/>
          <a:p>
            <a:r>
              <a:rPr lang="it-IT" altLang="en-US"/>
              <a:t>ExpansionRegion (1)</a:t>
            </a:r>
          </a:p>
        </p:txBody>
      </p:sp>
      <p:sp>
        <p:nvSpPr>
          <p:cNvPr id="109571" name="Rectangle 3"/>
          <p:cNvSpPr>
            <a:spLocks noGrp="1" noChangeArrowheads="1"/>
          </p:cNvSpPr>
          <p:nvPr>
            <p:ph type="body" idx="1"/>
          </p:nvPr>
        </p:nvSpPr>
        <p:spPr>
          <a:xfrm>
            <a:off x="457200" y="1719263"/>
            <a:ext cx="8229600" cy="3309937"/>
          </a:xfrm>
        </p:spPr>
        <p:txBody>
          <a:bodyPr/>
          <a:lstStyle/>
          <a:p>
            <a:r>
              <a:rPr lang="en-US" altLang="en-US" sz="2400"/>
              <a:t>Nested region of an activity in which each input is a collection of values</a:t>
            </a:r>
          </a:p>
          <a:p>
            <a:r>
              <a:rPr lang="en-US" altLang="en-US" sz="2400"/>
              <a:t>The expansion region is executed once for each element (or position) in the input collection</a:t>
            </a:r>
          </a:p>
          <a:p>
            <a:r>
              <a:rPr lang="en-US" altLang="en-US" sz="2400"/>
              <a:t>On each execution of the region, an output value from the region is inserted into an output collection at the same position as the input elements</a:t>
            </a:r>
          </a:p>
        </p:txBody>
      </p:sp>
      <p:pic>
        <p:nvPicPr>
          <p:cNvPr id="109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4724400"/>
            <a:ext cx="4140200"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8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797425"/>
            <a:ext cx="1830387"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8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8" y="4518025"/>
            <a:ext cx="2700337"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84" name="Rectangle 16"/>
          <p:cNvSpPr>
            <a:spLocks noChangeArrowheads="1"/>
          </p:cNvSpPr>
          <p:nvPr/>
        </p:nvSpPr>
        <p:spPr bwMode="auto">
          <a:xfrm>
            <a:off x="4859338" y="4652963"/>
            <a:ext cx="4251325" cy="1728787"/>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ED1B9D5-826E-472B-887C-22BF9AE569D4}" type="slidenum">
              <a:rPr lang="it-IT" altLang="en-US"/>
              <a:pPr/>
              <a:t>62</a:t>
            </a:fld>
            <a:endParaRPr lang="it-IT" altLang="en-US"/>
          </a:p>
        </p:txBody>
      </p:sp>
      <p:sp>
        <p:nvSpPr>
          <p:cNvPr id="110594" name="Rectangle 2"/>
          <p:cNvSpPr>
            <a:spLocks noGrp="1" noChangeArrowheads="1"/>
          </p:cNvSpPr>
          <p:nvPr>
            <p:ph type="title"/>
          </p:nvPr>
        </p:nvSpPr>
        <p:spPr/>
        <p:txBody>
          <a:bodyPr/>
          <a:lstStyle/>
          <a:p>
            <a:r>
              <a:rPr lang="it-IT" altLang="en-US"/>
              <a:t>ExpansionRegion (2)</a:t>
            </a:r>
          </a:p>
        </p:txBody>
      </p:sp>
      <p:sp>
        <p:nvSpPr>
          <p:cNvPr id="110595" name="Rectangle 3"/>
          <p:cNvSpPr>
            <a:spLocks noGrp="1" noChangeArrowheads="1"/>
          </p:cNvSpPr>
          <p:nvPr>
            <p:ph type="body" idx="1"/>
          </p:nvPr>
        </p:nvSpPr>
        <p:spPr>
          <a:xfrm>
            <a:off x="468313" y="1447800"/>
            <a:ext cx="8229600" cy="4933950"/>
          </a:xfrm>
        </p:spPr>
        <p:txBody>
          <a:bodyPr/>
          <a:lstStyle/>
          <a:p>
            <a:pPr>
              <a:lnSpc>
                <a:spcPct val="90000"/>
              </a:lnSpc>
            </a:pPr>
            <a:r>
              <a:rPr lang="en-US" altLang="en-US" sz="2500"/>
              <a:t>There are three ways of interaction between the executions:</a:t>
            </a:r>
          </a:p>
          <a:p>
            <a:pPr lvl="1">
              <a:lnSpc>
                <a:spcPct val="90000"/>
              </a:lnSpc>
            </a:pPr>
            <a:r>
              <a:rPr lang="en-US" altLang="en-US" sz="2500" b="1"/>
              <a:t>Parallel</a:t>
            </a:r>
            <a:r>
              <a:rPr lang="en-US" altLang="en-US" sz="2500"/>
              <a:t> (concurrent): all the interactions are independent</a:t>
            </a:r>
          </a:p>
          <a:p>
            <a:pPr lvl="1">
              <a:lnSpc>
                <a:spcPct val="90000"/>
              </a:lnSpc>
            </a:pPr>
            <a:r>
              <a:rPr lang="en-US" altLang="en-US" sz="2500" b="1"/>
              <a:t>Iterative</a:t>
            </a:r>
            <a:r>
              <a:rPr lang="en-US" altLang="en-US" sz="2500"/>
              <a:t>: the interactions occur in the order of the elements (the executions of the region must happen in sequence, with one finishing before another can begin)</a:t>
            </a:r>
          </a:p>
          <a:p>
            <a:pPr lvl="1">
              <a:lnSpc>
                <a:spcPct val="90000"/>
              </a:lnSpc>
            </a:pPr>
            <a:r>
              <a:rPr lang="en-US" altLang="en-US" sz="2500" b="1"/>
              <a:t>Stream</a:t>
            </a:r>
            <a:r>
              <a:rPr lang="en-US" altLang="en-US" sz="2500"/>
              <a:t> (streaming): there is a single execution of the region, where the values in the input collection are extracted and placed into the execution of the expansion region as a stream (in order if the collection is ordered)</a:t>
            </a:r>
          </a:p>
        </p:txBody>
      </p:sp>
      <p:sp>
        <p:nvSpPr>
          <p:cNvPr id="110597" name="AutoShape 5">
            <a:hlinkClick r:id="rId3" action="ppaction://hlinksldjump" highlightClick="1"/>
          </p:cNvPr>
          <p:cNvSpPr>
            <a:spLocks noChangeArrowheads="1"/>
          </p:cNvSpPr>
          <p:nvPr/>
        </p:nvSpPr>
        <p:spPr bwMode="auto">
          <a:xfrm>
            <a:off x="8389938" y="6092825"/>
            <a:ext cx="503237" cy="539750"/>
          </a:xfrm>
          <a:prstGeom prst="actionButtonBackPrevious">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Rules of Sequence Diagrams</a:t>
            </a:r>
          </a:p>
        </p:txBody>
      </p:sp>
      <p:sp>
        <p:nvSpPr>
          <p:cNvPr id="8195" name="Rectangle 3"/>
          <p:cNvSpPr>
            <a:spLocks noGrp="1" noChangeArrowheads="1"/>
          </p:cNvSpPr>
          <p:nvPr>
            <p:ph type="body" idx="1"/>
          </p:nvPr>
        </p:nvSpPr>
        <p:spPr/>
        <p:txBody>
          <a:bodyPr/>
          <a:lstStyle/>
          <a:p>
            <a:r>
              <a:rPr lang="en-US" altLang="en-US">
                <a:cs typeface="Times New Roman" panose="02020603050405020304" pitchFamily="18" charset="0"/>
              </a:rPr>
              <a:t>Display operation names on call arrows</a:t>
            </a:r>
            <a:r>
              <a:rPr lang="en-US" altLang="en-US"/>
              <a:t> </a:t>
            </a:r>
          </a:p>
        </p:txBody>
      </p:sp>
      <p:sp>
        <p:nvSpPr>
          <p:cNvPr id="8197" name="Rectangle 5"/>
          <p:cNvSpPr>
            <a:spLocks noChangeArrowheads="1"/>
          </p:cNvSpPr>
          <p:nvPr/>
        </p:nvSpPr>
        <p:spPr bwMode="auto">
          <a:xfrm>
            <a:off x="172402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8196" name="Object 4"/>
          <p:cNvGraphicFramePr>
            <a:graphicFrameLocks noChangeAspect="1"/>
          </p:cNvGraphicFramePr>
          <p:nvPr/>
        </p:nvGraphicFramePr>
        <p:xfrm>
          <a:off x="304800" y="2667000"/>
          <a:ext cx="8458200" cy="3581400"/>
        </p:xfrm>
        <a:graphic>
          <a:graphicData uri="http://schemas.openxmlformats.org/presentationml/2006/ole">
            <mc:AlternateContent xmlns:mc="http://schemas.openxmlformats.org/markup-compatibility/2006">
              <mc:Choice xmlns:v="urn:schemas-microsoft-com:vml" Requires="v">
                <p:oleObj spid="_x0000_s194566" r:id="rId3" imgW="5693664" imgH="2001012" progId="Visio.Drawing.6">
                  <p:embed/>
                </p:oleObj>
              </mc:Choice>
              <mc:Fallback>
                <p:oleObj r:id="rId3" imgW="5693664" imgH="2001012" progId="Visio.Drawing.6">
                  <p:embed/>
                  <p:pic>
                    <p:nvPicPr>
                      <p:cNvPr id="8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8458200"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3428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Rules of Sequence Diagrams</a:t>
            </a:r>
            <a:br>
              <a:rPr lang="en-US" altLang="en-US"/>
            </a:br>
            <a:endParaRPr lang="en-US" altLang="en-US"/>
          </a:p>
        </p:txBody>
      </p:sp>
      <p:sp>
        <p:nvSpPr>
          <p:cNvPr id="9219" name="Rectangle 3"/>
          <p:cNvSpPr>
            <a:spLocks noGrp="1" noChangeArrowheads="1"/>
          </p:cNvSpPr>
          <p:nvPr>
            <p:ph type="body" idx="1"/>
          </p:nvPr>
        </p:nvSpPr>
        <p:spPr>
          <a:xfrm>
            <a:off x="609600" y="1371600"/>
            <a:ext cx="7772400" cy="4114800"/>
          </a:xfrm>
        </p:spPr>
        <p:txBody>
          <a:bodyPr/>
          <a:lstStyle/>
          <a:p>
            <a:pPr algn="ctr">
              <a:buFontTx/>
              <a:buNone/>
            </a:pPr>
            <a:r>
              <a:rPr lang="en-US" altLang="en-US">
                <a:solidFill>
                  <a:srgbClr val="FF0000"/>
                </a:solidFill>
                <a:cs typeface="Times New Roman" panose="02020603050405020304" pitchFamily="18" charset="0"/>
              </a:rPr>
              <a:t> </a:t>
            </a:r>
            <a:r>
              <a:rPr lang="en-US" altLang="en-US">
                <a:cs typeface="Times New Roman" panose="02020603050405020304" pitchFamily="18" charset="0"/>
              </a:rPr>
              <a:t>Compound and Simple Iteration</a:t>
            </a:r>
            <a:r>
              <a:rPr lang="en-US" altLang="en-US"/>
              <a:t> </a:t>
            </a:r>
          </a:p>
        </p:txBody>
      </p:sp>
      <p:sp>
        <p:nvSpPr>
          <p:cNvPr id="9221" name="Rectangle 5"/>
          <p:cNvSpPr>
            <a:spLocks noChangeArrowheads="1"/>
          </p:cNvSpPr>
          <p:nvPr/>
        </p:nvSpPr>
        <p:spPr bwMode="auto">
          <a:xfrm>
            <a:off x="1338263"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9220" name="Object 4"/>
          <p:cNvGraphicFramePr>
            <a:graphicFrameLocks noChangeAspect="1"/>
          </p:cNvGraphicFramePr>
          <p:nvPr/>
        </p:nvGraphicFramePr>
        <p:xfrm>
          <a:off x="0" y="1676400"/>
          <a:ext cx="9144000" cy="5184775"/>
        </p:xfrm>
        <a:graphic>
          <a:graphicData uri="http://schemas.openxmlformats.org/presentationml/2006/ole">
            <mc:AlternateContent xmlns:mc="http://schemas.openxmlformats.org/markup-compatibility/2006">
              <mc:Choice xmlns:v="urn:schemas-microsoft-com:vml" Requires="v">
                <p:oleObj spid="_x0000_s195590" r:id="rId3" imgW="6905244" imgH="3393948" progId="Visio.Drawing.6">
                  <p:embed/>
                </p:oleObj>
              </mc:Choice>
              <mc:Fallback>
                <p:oleObj r:id="rId3" imgW="6905244" imgH="3393948" progId="Visio.Drawing.6">
                  <p:embed/>
                  <p:pic>
                    <p:nvPicPr>
                      <p:cNvPr id="92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9144000" cy="518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5780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b="1">
                <a:cs typeface="Times New Roman" panose="02020603050405020304" pitchFamily="18" charset="0"/>
              </a:rPr>
              <a:t>‘included’ sequence diagrams</a:t>
            </a:r>
            <a:br>
              <a:rPr lang="en-US" altLang="en-US" b="1">
                <a:cs typeface="Times New Roman" panose="02020603050405020304" pitchFamily="18" charset="0"/>
              </a:rPr>
            </a:br>
            <a:endParaRPr lang="en-US" altLang="en-US" b="1">
              <a:cs typeface="Times New Roman" panose="02020603050405020304" pitchFamily="18" charset="0"/>
            </a:endParaRPr>
          </a:p>
        </p:txBody>
      </p:sp>
      <p:sp>
        <p:nvSpPr>
          <p:cNvPr id="10245" name="Rectangle 5"/>
          <p:cNvSpPr>
            <a:spLocks noChangeArrowheads="1"/>
          </p:cNvSpPr>
          <p:nvPr/>
        </p:nvSpPr>
        <p:spPr bwMode="auto">
          <a:xfrm>
            <a:off x="1614488" y="1757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0244" name="Object 4"/>
          <p:cNvGraphicFramePr>
            <a:graphicFrameLocks noChangeAspect="1"/>
          </p:cNvGraphicFramePr>
          <p:nvPr/>
        </p:nvGraphicFramePr>
        <p:xfrm>
          <a:off x="0" y="1143000"/>
          <a:ext cx="9601200" cy="6019800"/>
        </p:xfrm>
        <a:graphic>
          <a:graphicData uri="http://schemas.openxmlformats.org/presentationml/2006/ole">
            <mc:AlternateContent xmlns:mc="http://schemas.openxmlformats.org/markup-compatibility/2006">
              <mc:Choice xmlns:v="urn:schemas-microsoft-com:vml" Requires="v">
                <p:oleObj spid="_x0000_s196614" r:id="rId3" imgW="6719316" imgH="3794760" progId="Visio.Drawing.6">
                  <p:embed/>
                </p:oleObj>
              </mc:Choice>
              <mc:Fallback>
                <p:oleObj r:id="rId3" imgW="6719316" imgH="3794760" progId="Visio.Drawing.6">
                  <p:embed/>
                  <p:pic>
                    <p:nvPicPr>
                      <p:cNvPr id="10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601200" cy="601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4601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e">
  <a:themeElements>
    <a:clrScheme name="Rete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CC"/>
      </a:hlink>
      <a:folHlink>
        <a:srgbClr val="6699FF"/>
      </a:folHlink>
    </a:clrScheme>
    <a:fontScheme name="Re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Ret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Ret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Ret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Ret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Ret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Ret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Ret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Ret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Ret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Ret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Rete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3333CC"/>
        </a:hlink>
        <a:folHlink>
          <a:srgbClr val="0066FF"/>
        </a:folHlink>
      </a:clrScheme>
      <a:clrMap bg1="lt1" tx1="dk1" bg2="lt2" tx2="dk2" accent1="accent1" accent2="accent2" accent3="accent3" accent4="accent4" accent5="accent5" accent6="accent6" hlink="hlink" folHlink="folHlink"/>
    </a:extraClrScheme>
    <a:extraClrScheme>
      <a:clrScheme name="Rete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CC"/>
        </a:hlink>
        <a:folHlink>
          <a:srgbClr val="0066FF"/>
        </a:folHlink>
      </a:clrScheme>
      <a:clrMap bg1="lt1" tx1="dk1" bg2="lt2" tx2="dk2" accent1="accent1" accent2="accent2" accent3="accent3" accent4="accent4" accent5="accent5" accent6="accent6" hlink="hlink" folHlink="folHlink"/>
    </a:extraClrScheme>
    <a:extraClrScheme>
      <a:clrScheme name="Rete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CC"/>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15111</TotalTime>
  <Words>3157</Words>
  <Application>Microsoft Office PowerPoint</Application>
  <PresentationFormat>On-screen Show (4:3)</PresentationFormat>
  <Paragraphs>455</Paragraphs>
  <Slides>62</Slides>
  <Notes>40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62</vt:i4>
      </vt:variant>
    </vt:vector>
  </HeadingPairs>
  <TitlesOfParts>
    <vt:vector size="70" baseType="lpstr">
      <vt:lpstr>Arial</vt:lpstr>
      <vt:lpstr>Times New Roman</vt:lpstr>
      <vt:lpstr>Wingdings</vt:lpstr>
      <vt:lpstr>Times</vt:lpstr>
      <vt:lpstr>Rete</vt:lpstr>
      <vt:lpstr>Visio.Drawing.6</vt:lpstr>
      <vt:lpstr>SmartDraw</vt:lpstr>
      <vt:lpstr>SmartDraw.2</vt:lpstr>
      <vt:lpstr>Sequence and Activity Diagrams</vt:lpstr>
      <vt:lpstr>Importance of Sequence Diagrams</vt:lpstr>
      <vt:lpstr>Rules of Sequence Diagrams</vt:lpstr>
      <vt:lpstr>Rules of Sequence Diagrams</vt:lpstr>
      <vt:lpstr>Rules of Sequence Diagrams</vt:lpstr>
      <vt:lpstr>Rules of Sequence Diagrams</vt:lpstr>
      <vt:lpstr>Rules of Sequence Diagrams</vt:lpstr>
      <vt:lpstr>Rules of Sequence Diagrams </vt:lpstr>
      <vt:lpstr>‘included’ sequence diagrams </vt:lpstr>
      <vt:lpstr>Showing alternate behavior in a sequence diagram </vt:lpstr>
      <vt:lpstr>Showing Extension Point </vt:lpstr>
      <vt:lpstr>Specifying Timing Requirements </vt:lpstr>
      <vt:lpstr>Requirements Elicitation Process Step 4. Refining Use Cases using System Sequence Diagrams</vt:lpstr>
      <vt:lpstr>Sequence Diagrams and Use Cases System Sequence Diagram</vt:lpstr>
      <vt:lpstr>Example: Use Case Diagram of the Vending Machine</vt:lpstr>
      <vt:lpstr>Requirements Elicitation Process Step 6. Identify Initial Analysis Objects- The Initial Object-Model</vt:lpstr>
      <vt:lpstr>System Sequence Diagram for Deposit Money Use Case</vt:lpstr>
      <vt:lpstr>System Sequence Diagram for Make Selection Use Case</vt:lpstr>
      <vt:lpstr>System Sequence Diagram for Cancellation Use Case</vt:lpstr>
      <vt:lpstr>System Sequence Diagram for Update Database Use Case</vt:lpstr>
      <vt:lpstr>PowerPoint Presentation</vt:lpstr>
      <vt:lpstr>A Simple Example of Using UML2</vt:lpstr>
      <vt:lpstr>A Simple Example Using UML2</vt:lpstr>
      <vt:lpstr>Activity diagrams</vt:lpstr>
      <vt:lpstr>Some definitions</vt:lpstr>
      <vt:lpstr>Actions</vt:lpstr>
      <vt:lpstr>Pins</vt:lpstr>
      <vt:lpstr>Special kind of pins (1)</vt:lpstr>
      <vt:lpstr>Special kind of pins (2)</vt:lpstr>
      <vt:lpstr>Conditions to start and end actions</vt:lpstr>
      <vt:lpstr>Activities</vt:lpstr>
      <vt:lpstr>Activity nodes</vt:lpstr>
      <vt:lpstr>Activity edges (1)</vt:lpstr>
      <vt:lpstr>Activity edges (2)</vt:lpstr>
      <vt:lpstr>Example – go to Genova</vt:lpstr>
      <vt:lpstr>Control nodes – initial nodes</vt:lpstr>
      <vt:lpstr>Control nodes – decision nodes</vt:lpstr>
      <vt:lpstr>Control nodes – merge nodes</vt:lpstr>
      <vt:lpstr>Control nodes – fork nodes</vt:lpstr>
      <vt:lpstr>Control nodes – join nodes</vt:lpstr>
      <vt:lpstr>  Control nodes – final nodes</vt:lpstr>
      <vt:lpstr>Object nodes</vt:lpstr>
      <vt:lpstr>Object nodes – centralBuffer</vt:lpstr>
      <vt:lpstr>Object nodes – datastore</vt:lpstr>
      <vt:lpstr>Object nodes - multiplicities and upperBound</vt:lpstr>
      <vt:lpstr>Object nodes – effect and ordering</vt:lpstr>
      <vt:lpstr>Activity edges – presentation options</vt:lpstr>
      <vt:lpstr>Activity edges - transformation</vt:lpstr>
      <vt:lpstr>Selection</vt:lpstr>
      <vt:lpstr>Token competition</vt:lpstr>
      <vt:lpstr>ActivityPartition (1)</vt:lpstr>
      <vt:lpstr>ActivityPartition (2)</vt:lpstr>
      <vt:lpstr>Pre &amp; post condition (1)</vt:lpstr>
      <vt:lpstr>Pre &amp; post condition (2)</vt:lpstr>
      <vt:lpstr>SendSignalAction</vt:lpstr>
      <vt:lpstr>Time triggers and Time events</vt:lpstr>
      <vt:lpstr>AcceptEventAction</vt:lpstr>
      <vt:lpstr>InterruptibleActivityRegion</vt:lpstr>
      <vt:lpstr>Exceptions (1)</vt:lpstr>
      <vt:lpstr>Exceptions (2)</vt:lpstr>
      <vt:lpstr>ExpansionRegion (1)</vt:lpstr>
      <vt:lpstr>ExpansionRegion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diagrams in UML 2.0</dc:title>
  <dc:creator>Debenedetti Emanuele</dc:creator>
  <cp:lastModifiedBy>User</cp:lastModifiedBy>
  <cp:revision>130</cp:revision>
  <dcterms:created xsi:type="dcterms:W3CDTF">2004-04-19T19:12:48Z</dcterms:created>
  <dcterms:modified xsi:type="dcterms:W3CDTF">2018-09-06T15:09:42Z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ngua">
    <vt:lpwstr>English</vt:lpwstr>
  </property>
  <property fmtid="{D5CDD505-2E9C-101B-9397-08002B2CF9AE}" pid="3" name="Argomento">
    <vt:lpwstr>Activity diagrams in UML 2.0</vt:lpwstr>
  </property>
</Properties>
</file>