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13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FF51-8BB1-4A12-8455-D457A2351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 Stacks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FBAC7-86D8-45A6-A464-6A6D51E05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WISA, LAMP, and MEAN Stacks</a:t>
            </a:r>
          </a:p>
          <a:p>
            <a:r>
              <a:rPr lang="en-US" dirty="0"/>
              <a:t>COP 4331</a:t>
            </a:r>
          </a:p>
          <a:p>
            <a:r>
              <a:rPr lang="en-US" dirty="0"/>
              <a:t>University of Central Florida</a:t>
            </a:r>
          </a:p>
        </p:txBody>
      </p:sp>
    </p:spTree>
    <p:extLst>
      <p:ext uri="{BB962C8B-B14F-4D97-AF65-F5344CB8AC3E}">
        <p14:creationId xmlns:p14="http://schemas.microsoft.com/office/powerpoint/2010/main" val="31324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7F83D-D1ED-4016-B9BC-4DFAD884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AE14C-08C4-42C0-92E9-94C2179F2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Technology tools common to a platform</a:t>
            </a:r>
          </a:p>
          <a:p>
            <a:r>
              <a:rPr lang="en-US" dirty="0"/>
              <a:t>Normally they are used for a client to communicate with a remote database</a:t>
            </a:r>
          </a:p>
          <a:p>
            <a:r>
              <a:rPr lang="en-US" dirty="0"/>
              <a:t>The three that this presentation covers are</a:t>
            </a:r>
          </a:p>
          <a:p>
            <a:r>
              <a:rPr lang="en-US" dirty="0"/>
              <a:t>WISA: Windows, Internet Information Server, SQL Server, and ASP.NET</a:t>
            </a:r>
          </a:p>
          <a:p>
            <a:r>
              <a:rPr lang="en-US" dirty="0"/>
              <a:t>LAMP: Linux, Apache, MySQL, and PHP</a:t>
            </a:r>
          </a:p>
          <a:p>
            <a:r>
              <a:rPr lang="en-US" dirty="0"/>
              <a:t>MEAN: MongoDB, </a:t>
            </a:r>
            <a:r>
              <a:rPr lang="en-US" dirty="0" err="1"/>
              <a:t>ExpressJS</a:t>
            </a:r>
            <a:r>
              <a:rPr lang="en-US" dirty="0"/>
              <a:t>, AngularJS, and Node.js</a:t>
            </a:r>
          </a:p>
        </p:txBody>
      </p:sp>
    </p:spTree>
    <p:extLst>
      <p:ext uri="{BB962C8B-B14F-4D97-AF65-F5344CB8AC3E}">
        <p14:creationId xmlns:p14="http://schemas.microsoft.com/office/powerpoint/2010/main" val="297906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B9BA-2FEA-4599-AB07-9F1D396B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331AC-D8A2-4E2A-AEA2-246BABFE8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presentation, a web application will be used as the client application</a:t>
            </a:r>
          </a:p>
          <a:p>
            <a:r>
              <a:rPr lang="en-US" dirty="0"/>
              <a:t>It will be the same for WISA and LAMP, but changed slightly for MEAN since Angular.js (which is for client-side) is integral</a:t>
            </a:r>
          </a:p>
          <a:p>
            <a:r>
              <a:rPr lang="en-US" dirty="0"/>
              <a:t>For desktop and mobile applications, a similar approach can be taken.</a:t>
            </a:r>
          </a:p>
        </p:txBody>
      </p:sp>
    </p:spTree>
    <p:extLst>
      <p:ext uri="{BB962C8B-B14F-4D97-AF65-F5344CB8AC3E}">
        <p14:creationId xmlns:p14="http://schemas.microsoft.com/office/powerpoint/2010/main" val="196257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4E0D9-8DBC-4EAF-BC81-D816DBEB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CCD1C-A3E8-4870-B59B-F6FD1A1A7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9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139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Solution Stacks Overview</vt:lpstr>
      <vt:lpstr>What Are Stacks</vt:lpstr>
      <vt:lpstr>Client Application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Stacks Overview</dc:title>
  <dc:creator>Rick</dc:creator>
  <cp:lastModifiedBy>Rick Leinecker</cp:lastModifiedBy>
  <cp:revision>3</cp:revision>
  <dcterms:created xsi:type="dcterms:W3CDTF">2006-08-16T00:00:00Z</dcterms:created>
  <dcterms:modified xsi:type="dcterms:W3CDTF">2018-01-08T23:17:32Z</dcterms:modified>
</cp:coreProperties>
</file>