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41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13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1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90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974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14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17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30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3EE1525-A7A6-4C8E-9E69-1EBE66AE7693}" type="datetimeFigureOut">
              <a:rPr lang="id-ID" smtClean="0"/>
              <a:t>17/06/2017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9E4BF014-F218-4396-86AC-E2E3016A68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66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36973"/>
            <a:ext cx="10058400" cy="1711037"/>
          </a:xfrm>
        </p:spPr>
        <p:txBody>
          <a:bodyPr/>
          <a:lstStyle/>
          <a:p>
            <a:pPr algn="ctr"/>
            <a:r>
              <a:rPr lang="id-ID" dirty="0" smtClean="0"/>
              <a:t>Proyek Kecerdasan Buatan</a:t>
            </a:r>
            <a:br>
              <a:rPr lang="id-ID" dirty="0" smtClean="0"/>
            </a:br>
            <a:r>
              <a:rPr lang="id-ID" dirty="0" smtClean="0"/>
              <a:t>“Chess Go”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24209"/>
            <a:ext cx="10058400" cy="1344769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James Wibisono Santoso</a:t>
            </a:r>
          </a:p>
          <a:p>
            <a:pPr algn="ctr"/>
            <a:r>
              <a:rPr lang="id-ID" dirty="0" smtClean="0"/>
              <a:t>26415037</a:t>
            </a:r>
          </a:p>
          <a:p>
            <a:pPr algn="ctr"/>
            <a:r>
              <a:rPr lang="id-ID" dirty="0" smtClean="0"/>
              <a:t>Repositori: The Planet of The Apes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715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Diperlukannya software yang dapat digunakan untuk bermain Go</a:t>
            </a:r>
          </a:p>
        </p:txBody>
      </p:sp>
    </p:spTree>
    <p:extLst>
      <p:ext uri="{BB962C8B-B14F-4D97-AF65-F5344CB8AC3E}">
        <p14:creationId xmlns:p14="http://schemas.microsoft.com/office/powerpoint/2010/main" val="280365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4" y="1056067"/>
            <a:ext cx="4623517" cy="702393"/>
          </a:xfrm>
          <a:solidFill>
            <a:schemeClr val="bg1"/>
          </a:solidFill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Deskripsi Aplikasi</a:t>
            </a:r>
            <a:endParaRPr lang="id-ID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1758461"/>
            <a:ext cx="11900079" cy="456506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Program terdiri dari 2 player yaitu hitam dan putih</a:t>
            </a:r>
          </a:p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Keduanya bermain secara bergantian</a:t>
            </a:r>
          </a:p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player bisa melakukan move sesuai aturan</a:t>
            </a:r>
          </a:p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Setiap pemain diberikan waktu untuk move apabila tidak akan gameover</a:t>
            </a:r>
            <a:endParaRPr lang="id-ID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Pemain yang melakukan invalid move atau yang bisa merugikan diri sendiri akan diberi tahu jika invalid move (muncul dialog invalid move)</a:t>
            </a:r>
          </a:p>
          <a:p>
            <a:r>
              <a:rPr lang="id-ID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Pemain dapat menskak (menghentikan) pemain lawan dengan melakukan “ko”</a:t>
            </a:r>
            <a:endParaRPr lang="id-ID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06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15</TotalTime>
  <Words>92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Proyek Kecerdasan Buatan “Chess Go”</vt:lpstr>
      <vt:lpstr>Latar Belakang</vt:lpstr>
      <vt:lpstr>Deskripsi Aplikasi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Kecerdasan Buatan “Chess Go”</dc:title>
  <dc:creator>James Wibisono Santoso</dc:creator>
  <cp:lastModifiedBy>James Wibisono Santoso</cp:lastModifiedBy>
  <cp:revision>19</cp:revision>
  <dcterms:created xsi:type="dcterms:W3CDTF">2017-06-17T12:42:47Z</dcterms:created>
  <dcterms:modified xsi:type="dcterms:W3CDTF">2017-06-17T15:07:34Z</dcterms:modified>
</cp:coreProperties>
</file>