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37F51-0F04-4565-A5C8-1D7F297316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4F4C88-0EE6-4CD6-963D-CE0EF4E1CC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C27A98-2C6C-4E39-9C27-900C51BAF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952B-F692-4DD1-9678-FCDA40C3FC40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76E05C-98D8-4D24-8C7D-C9AB18E94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2EAEB8-1835-41AD-B64E-09E093329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178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BAFF7-DFC7-4DA7-9389-BE58D9E58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C5CB45-3E03-48F6-B2A2-AD5CE24381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52D2E3-5212-45C3-8D3B-AC01E53B2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952B-F692-4DD1-9678-FCDA40C3FC40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A45C6F-ACF4-4B51-8F64-344F4D3AD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FD34B5-D319-439C-B43E-A4E94FBFA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017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30D32A-CEA3-4578-82A8-D542674C92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13924D-6CD4-4E5F-AF3E-FD6835A030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5A4320-9743-4662-A9E3-6BA23B5D2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952B-F692-4DD1-9678-FCDA40C3FC40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2AC760-3A7E-4626-ABCB-CED0E061A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1FA02E-B783-485D-A4E9-7CD101CDD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533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E667D-7ED4-470E-9756-7438DCE89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F4398-04AE-4ED2-92EB-0DC32809BE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6F536-48D3-4BDE-965A-99F25E22E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952B-F692-4DD1-9678-FCDA40C3FC40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089471-4436-4310-A969-C55BEBCED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6D93E7-BE0E-46C6-8D49-A10FA60B8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564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5C026-C47C-41CC-AEDC-9DBC6B201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350D8B-BA2F-4346-AC38-0E3EC9396E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539E7A-8169-460D-898D-4189232E8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952B-F692-4DD1-9678-FCDA40C3FC40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D9204B-5C18-48BC-B635-1F76BFF45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3F1EC0-212F-42C9-9308-7F8A11FD7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261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968E6-479B-4DEA-B330-90F17EED3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788BBB-0191-4A91-9D89-40E27E353E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FDDAEB-ADAF-487E-B203-FEC1200D65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4ECAA6-78C3-4A5C-9C9A-952CB84A9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952B-F692-4DD1-9678-FCDA40C3FC40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9685A7-8634-4D4E-94C7-A02B42D25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5DA5B3-2BED-42E6-B7AF-578FCC376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627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E3E13-71AB-42DD-8199-5700F5738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220207-F026-4A93-B951-BAD9AC85AD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817185-CEF5-43FD-B8F9-2B2BBD52FC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C8579C-B3F1-4017-AFBE-38695A0226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100110-E8D9-4067-803B-84067E5A7D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C4FDCC-8240-4DA6-B347-597514703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952B-F692-4DD1-9678-FCDA40C3FC40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A62B04-79DA-4B4C-8F41-557C697DA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EB5E79-A7E4-4A8D-8AE1-3DE2A825C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66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43437-5DFC-416A-B180-BBDACD59A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097294-D8EF-458A-9786-C9475E24A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952B-F692-4DD1-9678-FCDA40C3FC40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9F092E-8EE4-4B62-9668-D14CA79A1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B9FA9F-7C5D-4655-A2D5-016F0DF01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117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51CDB3-91C9-4AFC-B698-511006B57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952B-F692-4DD1-9678-FCDA40C3FC40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447447-993B-4E27-94F3-75F64C5C1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59EDF2-6EB8-4386-842A-77BCE9C4B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615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CACD9-FAEB-4456-B10E-F8F5FB34A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D1167-5A50-42B0-9AFA-3218275275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B5D20D-7F76-4F78-9200-D59A58A42E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7396F5-8229-425E-977C-B332A7759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952B-F692-4DD1-9678-FCDA40C3FC40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1DA14E-87BA-4824-8201-1E516CAB0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A76147-6351-4647-86C6-A986710EF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189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ED5C2-E9C4-408C-BA64-69D6363CC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2C4202-25F8-47C5-94A1-BBB9B7E9D6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9951C7-F316-4B3C-B9C8-D9AD929C73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CA60C4-EF56-4F53-836A-F178C32B5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952B-F692-4DD1-9678-FCDA40C3FC40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3E82C1-2B4C-4C03-ADCF-686A83B47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B5F257-2B1F-4AD4-BB0B-60BB41BCA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624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6F495B-A970-41C1-B474-3D631C863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E0915D-E76D-4339-B9BC-3CAC95EE3B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EBF37F-4817-49A7-BD92-97331A6C5A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6B952B-F692-4DD1-9678-FCDA40C3FC40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B3B3E0-6ADE-49BF-B493-3486DD9866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EADEB4-A8AD-4EAF-8FFB-7E891D658A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062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heposhwolf/sessions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theposhwolf" TargetMode="External"/><Relationship Id="rId2" Type="http://schemas.openxmlformats.org/officeDocument/2006/relationships/hyperlink" Target="https://theposhwolf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techsnips.io/" TargetMode="External"/><Relationship Id="rId4" Type="http://schemas.openxmlformats.org/officeDocument/2006/relationships/hyperlink" Target="https://pluralsight.com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mailto:anthony@howell-it.com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0DE1D-2597-4F6C-B181-6444B7820E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Automating the Active Directory User Lifecycle with PowerShell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87AB50-648A-4E6B-B7B5-1DAD045651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PoSh</a:t>
            </a:r>
            <a:r>
              <a:rPr lang="en-US" dirty="0"/>
              <a:t> Wolf</a:t>
            </a:r>
          </a:p>
          <a:p>
            <a:r>
              <a:rPr lang="en-US" dirty="0">
                <a:hlinkClick r:id="rId2"/>
              </a:rPr>
              <a:t>https://github.com/theposhwolf/sessions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559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A87D4-6C4C-4738-9D05-04287B68E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5ADFB2-9941-4FA8-A9DF-9D99F2F374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Notifications</a:t>
            </a:r>
          </a:p>
          <a:p>
            <a:r>
              <a:rPr lang="en-US" dirty="0"/>
              <a:t>LOB software actions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345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0B59A-73DB-4E35-85B8-A74F517EE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Demos!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EA012F-28DD-456F-A8EB-F44C3BF8C4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699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8A9EE-3613-4A6D-B2DC-4D588233D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is The </a:t>
            </a:r>
            <a:r>
              <a:rPr lang="en-US" dirty="0" err="1"/>
              <a:t>PoSh</a:t>
            </a:r>
            <a:r>
              <a:rPr lang="en-US" dirty="0"/>
              <a:t> Wolf?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5AF08A-D1B2-4FD4-BC39-99875EA78F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Anthony Howell</a:t>
            </a:r>
          </a:p>
          <a:p>
            <a:pPr lvl="1"/>
            <a:r>
              <a:rPr lang="en-US" dirty="0"/>
              <a:t>From Eugene so I like to bike, eat granola, and grow out my beard</a:t>
            </a:r>
          </a:p>
          <a:p>
            <a:pPr lvl="1"/>
            <a:r>
              <a:rPr lang="en-US" dirty="0"/>
              <a:t>10+ years IT experience</a:t>
            </a:r>
          </a:p>
          <a:p>
            <a:pPr lvl="1"/>
            <a:r>
              <a:rPr lang="en-US" dirty="0"/>
              <a:t>Blogger (</a:t>
            </a:r>
            <a:r>
              <a:rPr lang="en-US" dirty="0">
                <a:hlinkClick r:id="rId2"/>
              </a:rPr>
              <a:t>https://theposhwolf.com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Twitter (</a:t>
            </a:r>
            <a:r>
              <a:rPr lang="en-US" dirty="0">
                <a:hlinkClick r:id="rId3"/>
              </a:rPr>
              <a:t>https://twitter.com/theposhwolf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Pluralsight author (</a:t>
            </a:r>
            <a:r>
              <a:rPr lang="en-US" dirty="0">
                <a:hlinkClick r:id="rId4"/>
              </a:rPr>
              <a:t>https://pluralsight.com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TechSnips contributor (</a:t>
            </a:r>
            <a:r>
              <a:rPr lang="en-US" dirty="0">
                <a:hlinkClick r:id="rId5"/>
              </a:rPr>
              <a:t>https://techsnips.io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Automation consultant specializing in PowerShell (Howell IT)</a:t>
            </a:r>
          </a:p>
          <a:p>
            <a:pPr lvl="2"/>
            <a:r>
              <a:rPr lang="en-US" i="1" dirty="0"/>
              <a:t>Sales pitch</a:t>
            </a:r>
          </a:p>
        </p:txBody>
      </p:sp>
    </p:spTree>
    <p:extLst>
      <p:ext uri="{BB962C8B-B14F-4D97-AF65-F5344CB8AC3E}">
        <p14:creationId xmlns:p14="http://schemas.microsoft.com/office/powerpoint/2010/main" val="3701883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A6EA2-A326-4004-9CA2-9E4DFEF9E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Audience Participation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77133D-66D9-4F47-A384-1CA1C3658A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anthony@howell-it.com</a:t>
            </a:r>
            <a:r>
              <a:rPr lang="en-US" dirty="0"/>
              <a:t> </a:t>
            </a:r>
          </a:p>
          <a:p>
            <a:r>
              <a:rPr lang="en-US" dirty="0"/>
              <a:t>@</a:t>
            </a:r>
            <a:r>
              <a:rPr lang="en-US" dirty="0" err="1"/>
              <a:t>theposhwolf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375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F4067-3398-4D68-9F75-557CB8022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32F10-FB2E-4357-9494-3B5E0CDEF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onboarding</a:t>
            </a:r>
          </a:p>
          <a:p>
            <a:r>
              <a:rPr lang="en-US" dirty="0"/>
              <a:t>Maintenance</a:t>
            </a:r>
          </a:p>
          <a:p>
            <a:r>
              <a:rPr lang="en-US" dirty="0"/>
              <a:t>User offboarding</a:t>
            </a:r>
          </a:p>
          <a:p>
            <a:r>
              <a:rPr lang="en-US" dirty="0"/>
              <a:t>O365 Prep</a:t>
            </a:r>
          </a:p>
        </p:txBody>
      </p:sp>
    </p:spTree>
    <p:extLst>
      <p:ext uri="{BB962C8B-B14F-4D97-AF65-F5344CB8AC3E}">
        <p14:creationId xmlns:p14="http://schemas.microsoft.com/office/powerpoint/2010/main" val="3004815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C1C72-74A8-45B4-A475-3A8DE0055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this isn’t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9172FD-18C7-400E-BADA-24DEEE63F2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introduction to PowerShell</a:t>
            </a:r>
          </a:p>
          <a:p>
            <a:r>
              <a:rPr lang="en-US" dirty="0"/>
              <a:t>An introduction to Active Directory</a:t>
            </a:r>
          </a:p>
          <a:p>
            <a:r>
              <a:rPr lang="en-US" dirty="0"/>
              <a:t>A guide on using the Active Directory module</a:t>
            </a:r>
          </a:p>
        </p:txBody>
      </p:sp>
    </p:spTree>
    <p:extLst>
      <p:ext uri="{BB962C8B-B14F-4D97-AF65-F5344CB8AC3E}">
        <p14:creationId xmlns:p14="http://schemas.microsoft.com/office/powerpoint/2010/main" val="2723850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00F35-EE09-4F07-8296-B6BFE141F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this 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E1CE0-40CD-4BAB-8F58-9CD173EB0B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Strategies for automating common tasks in the AD user lifecycle</a:t>
            </a:r>
          </a:p>
          <a:p>
            <a:r>
              <a:rPr lang="en-US" dirty="0"/>
              <a:t>Building tools using PowerShell</a:t>
            </a:r>
          </a:p>
          <a:p>
            <a:r>
              <a:rPr lang="en-US" dirty="0"/>
              <a:t>Plenty of PowerShell best practices sprinkled in</a:t>
            </a:r>
          </a:p>
        </p:txBody>
      </p:sp>
    </p:spTree>
    <p:extLst>
      <p:ext uri="{BB962C8B-B14F-4D97-AF65-F5344CB8AC3E}">
        <p14:creationId xmlns:p14="http://schemas.microsoft.com/office/powerpoint/2010/main" val="1561273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2DA92-42EF-47E8-9999-901723F7C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Onboarding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4BA69F-211E-4DE1-8C4C-7129073A4E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3743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62488-183C-4397-98BC-AD3EA2D43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is your data coming from?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48B4A-55E1-40FB-927B-FB3A68A560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HR system API</a:t>
            </a:r>
          </a:p>
          <a:p>
            <a:r>
              <a:rPr lang="en-US" dirty="0"/>
              <a:t>Spreadsheet</a:t>
            </a:r>
          </a:p>
          <a:p>
            <a:r>
              <a:rPr lang="en-US" dirty="0"/>
              <a:t>Email</a:t>
            </a:r>
          </a:p>
          <a:p>
            <a:r>
              <a:rPr lang="en-US" dirty="0"/>
              <a:t>Shouts across the cube farm</a:t>
            </a:r>
          </a:p>
        </p:txBody>
      </p:sp>
    </p:spTree>
    <p:extLst>
      <p:ext uri="{BB962C8B-B14F-4D97-AF65-F5344CB8AC3E}">
        <p14:creationId xmlns:p14="http://schemas.microsoft.com/office/powerpoint/2010/main" val="2940591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ABAC4-3928-4B8F-9CAF-B4FB4CE0B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data needs to be generated?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2B01C-D55B-43FB-9F8A-1A9D36F348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Username</a:t>
            </a:r>
          </a:p>
          <a:p>
            <a:r>
              <a:rPr lang="en-US" dirty="0"/>
              <a:t>Email address</a:t>
            </a:r>
          </a:p>
          <a:p>
            <a:r>
              <a:rPr lang="en-US" dirty="0"/>
              <a:t>Profile location</a:t>
            </a:r>
          </a:p>
          <a:p>
            <a:r>
              <a:rPr lang="en-US" dirty="0"/>
              <a:t>Group memberships</a:t>
            </a:r>
          </a:p>
        </p:txBody>
      </p:sp>
    </p:spTree>
    <p:extLst>
      <p:ext uri="{BB962C8B-B14F-4D97-AF65-F5344CB8AC3E}">
        <p14:creationId xmlns:p14="http://schemas.microsoft.com/office/powerpoint/2010/main" val="763643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198</Words>
  <Application>Microsoft Office PowerPoint</Application>
  <PresentationFormat>Widescreen</PresentationFormat>
  <Paragraphs>44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Automating the Active Directory User Lifecycle with PowerShell</vt:lpstr>
      <vt:lpstr>Who is The PoSh Wolf?</vt:lpstr>
      <vt:lpstr>Audience Participation</vt:lpstr>
      <vt:lpstr>Overview</vt:lpstr>
      <vt:lpstr>What this isn’t</vt:lpstr>
      <vt:lpstr>What this is</vt:lpstr>
      <vt:lpstr>User Onboarding</vt:lpstr>
      <vt:lpstr>Where is your data coming from?</vt:lpstr>
      <vt:lpstr>What data needs to be generated?</vt:lpstr>
      <vt:lpstr>Other actions</vt:lpstr>
      <vt:lpstr>Demos!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Automating the Active Directory User Lifecycle with PowerShell</dc:title>
  <dc:creator>Anthony Howell</dc:creator>
  <cp:lastModifiedBy>Anthony Howell</cp:lastModifiedBy>
  <cp:revision>8</cp:revision>
  <dcterms:created xsi:type="dcterms:W3CDTF">2020-01-03T18:38:01Z</dcterms:created>
  <dcterms:modified xsi:type="dcterms:W3CDTF">2020-01-03T19:45:28Z</dcterms:modified>
</cp:coreProperties>
</file>