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90" r:id="rId6"/>
    <p:sldId id="271" r:id="rId7"/>
    <p:sldId id="268" r:id="rId8"/>
    <p:sldId id="274" r:id="rId9"/>
    <p:sldId id="277" r:id="rId10"/>
    <p:sldId id="280" r:id="rId11"/>
    <p:sldId id="289" r:id="rId12"/>
    <p:sldId id="285" r:id="rId13"/>
    <p:sldId id="278" r:id="rId14"/>
    <p:sldId id="279" r:id="rId15"/>
    <p:sldId id="281" r:id="rId16"/>
    <p:sldId id="284" r:id="rId17"/>
    <p:sldId id="286" r:id="rId18"/>
    <p:sldId id="287" r:id="rId19"/>
    <p:sldId id="282" r:id="rId20"/>
    <p:sldId id="288" r:id="rId21"/>
    <p:sldId id="283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crich.net/post/2022/building-a-discord-bot-in-powershell-and-azure-function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Discord bot in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5523-8704-64F5-986C-91C605EF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00EF73-BE5D-B1F1-658D-DB60AB18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3" y="370561"/>
            <a:ext cx="6265069" cy="6072765"/>
          </a:xfrm>
        </p:spPr>
      </p:pic>
    </p:spTree>
    <p:extLst>
      <p:ext uri="{BB962C8B-B14F-4D97-AF65-F5344CB8AC3E}">
        <p14:creationId xmlns:p14="http://schemas.microsoft.com/office/powerpoint/2010/main" val="282730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987A-11E3-F2BC-832E-ADE3AFE7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Chaining</a:t>
            </a:r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8CF119B8-D0F3-195E-D9B7-1A9953E93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00" y="1527758"/>
            <a:ext cx="9115200" cy="4739904"/>
          </a:xfrm>
        </p:spPr>
      </p:pic>
    </p:spTree>
    <p:extLst>
      <p:ext uri="{BB962C8B-B14F-4D97-AF65-F5344CB8AC3E}">
        <p14:creationId xmlns:p14="http://schemas.microsoft.com/office/powerpoint/2010/main" val="2555899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DA5E-F78C-1916-2904-D92DC868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Chaining Evolutions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8E5D-B70E-FE27-6D02-4DB30AE8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Queue based</a:t>
            </a:r>
          </a:p>
          <a:p>
            <a:pPr lvl="1"/>
            <a:r>
              <a:rPr lang="en-US" dirty="0">
                <a:hlinkClick r:id="rId2"/>
              </a:rPr>
              <a:t>Building a Discord Bot in PowerShell and Azure Functions</a:t>
            </a:r>
            <a:endParaRPr lang="en-US" dirty="0"/>
          </a:p>
          <a:p>
            <a:pPr lvl="2"/>
            <a:r>
              <a:rPr lang="en-US" dirty="0"/>
              <a:t>Devin Rich</a:t>
            </a:r>
          </a:p>
          <a:p>
            <a:pPr lvl="1"/>
            <a:r>
              <a:rPr lang="en-US" dirty="0"/>
              <a:t>Command is passed off via a queue</a:t>
            </a:r>
          </a:p>
          <a:p>
            <a:pPr lvl="1"/>
            <a:r>
              <a:rPr lang="en-US" dirty="0"/>
              <a:t>Slower, but more reliable than HTTP POST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Durable Function</a:t>
            </a:r>
          </a:p>
          <a:p>
            <a:pPr lvl="1"/>
            <a:r>
              <a:rPr lang="en-US" dirty="0"/>
              <a:t>Command is passed off via New-Orchestration</a:t>
            </a:r>
          </a:p>
          <a:p>
            <a:pPr lvl="1"/>
            <a:r>
              <a:rPr lang="en-US" dirty="0"/>
              <a:t>Very storage intensive (expensive)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HTTP POST chain</a:t>
            </a:r>
          </a:p>
          <a:p>
            <a:pPr lvl="1"/>
            <a:r>
              <a:rPr lang="en-US" dirty="0"/>
              <a:t>Command is passed off via HTTP POST</a:t>
            </a:r>
          </a:p>
          <a:p>
            <a:pPr lvl="1"/>
            <a:r>
              <a:rPr lang="en-US" dirty="0"/>
              <a:t>Fast, but requires function keys and -</a:t>
            </a:r>
            <a:r>
              <a:rPr lang="en-US" dirty="0" err="1"/>
              <a:t>TimeoutSec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9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74DE-18BA-8DA5-5D43-F4EE6830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6340-1E8E-E006-C098-43CFA47CB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54A-57C7-C260-5669-95E823B7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2DF0D96-5F90-FD81-7491-8713C929F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71551"/>
            <a:ext cx="10522927" cy="4972844"/>
          </a:xfrm>
        </p:spPr>
      </p:pic>
    </p:spTree>
    <p:extLst>
      <p:ext uri="{BB962C8B-B14F-4D97-AF65-F5344CB8AC3E}">
        <p14:creationId xmlns:p14="http://schemas.microsoft.com/office/powerpoint/2010/main" val="4153132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Azure Function code demo…</a:t>
            </a:r>
          </a:p>
        </p:txBody>
      </p:sp>
    </p:spTree>
    <p:extLst>
      <p:ext uri="{BB962C8B-B14F-4D97-AF65-F5344CB8AC3E}">
        <p14:creationId xmlns:p14="http://schemas.microsoft.com/office/powerpoint/2010/main" val="396024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D62-9479-2FEC-C9FC-A288EC1A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Discord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9F1-7BB9-419D-E307-F3BDC4D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Discord App</a:t>
            </a:r>
          </a:p>
          <a:p>
            <a:r>
              <a:rPr lang="en-US" dirty="0"/>
              <a:t>Bot -&gt; Add bot</a:t>
            </a:r>
          </a:p>
          <a:p>
            <a:r>
              <a:rPr lang="en-US" dirty="0"/>
              <a:t>Oauth2 -&gt; URL Generator -&gt;</a:t>
            </a:r>
          </a:p>
          <a:p>
            <a:pPr lvl="1"/>
            <a:r>
              <a:rPr lang="en-US" dirty="0"/>
              <a:t>bot</a:t>
            </a:r>
          </a:p>
          <a:p>
            <a:pPr lvl="1"/>
            <a:r>
              <a:rPr lang="en-US" dirty="0" err="1"/>
              <a:t>application.commands</a:t>
            </a:r>
            <a:endParaRPr lang="en-US" dirty="0"/>
          </a:p>
          <a:p>
            <a:pPr lvl="1"/>
            <a:r>
              <a:rPr lang="en-US" dirty="0"/>
              <a:t>bot\send messages</a:t>
            </a:r>
          </a:p>
          <a:p>
            <a:pPr lvl="1"/>
            <a:r>
              <a:rPr lang="en-US" dirty="0"/>
              <a:t>Others as needed (none other needed for this demo)</a:t>
            </a:r>
          </a:p>
          <a:p>
            <a:r>
              <a:rPr lang="en-US" dirty="0"/>
              <a:t>Add </a:t>
            </a:r>
            <a:r>
              <a:rPr lang="en-US" dirty="0" err="1"/>
              <a:t>HttpStart</a:t>
            </a:r>
            <a:r>
              <a:rPr lang="en-US" dirty="0"/>
              <a:t> URI to Interactions Endpoint URL</a:t>
            </a:r>
          </a:p>
        </p:txBody>
      </p:sp>
    </p:spTree>
    <p:extLst>
      <p:ext uri="{BB962C8B-B14F-4D97-AF65-F5344CB8AC3E}">
        <p14:creationId xmlns:p14="http://schemas.microsoft.com/office/powerpoint/2010/main" val="2618043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42EB-6100-C42B-D893-91F9BC2D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frostbite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0AB6-017F-914A-05DE-E217E62D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based Azure Functions have a long cold start</a:t>
            </a:r>
          </a:p>
          <a:p>
            <a:r>
              <a:rPr lang="en-US" dirty="0"/>
              <a:t>Monitor Function</a:t>
            </a:r>
          </a:p>
          <a:p>
            <a:pPr lvl="1"/>
            <a:r>
              <a:rPr lang="en-US" dirty="0"/>
              <a:t>Every 5m</a:t>
            </a:r>
          </a:p>
          <a:p>
            <a:r>
              <a:rPr lang="en-US" dirty="0"/>
              <a:t>Review Code</a:t>
            </a:r>
          </a:p>
        </p:txBody>
      </p:sp>
    </p:spTree>
    <p:extLst>
      <p:ext uri="{BB962C8B-B14F-4D97-AF65-F5344CB8AC3E}">
        <p14:creationId xmlns:p14="http://schemas.microsoft.com/office/powerpoint/2010/main" val="3168010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0596-D92B-856E-7CAA-EDE2058C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7A0A5-C1D1-975E-8D0F-40962DC29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Full function code review…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60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900-50CE-6143-BD63-0FD41482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90DE-EBD1-BFFB-B969-40F7A712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5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so, according to </a:t>
            </a:r>
            <a:r>
              <a:rPr lang="en-US" dirty="0" err="1"/>
              <a:t>ChatGPT</a:t>
            </a:r>
            <a:r>
              <a:rPr lang="en-US" dirty="0"/>
              <a:t>, I am:</a:t>
            </a:r>
          </a:p>
          <a:p>
            <a:pPr lvl="2"/>
            <a:r>
              <a:rPr lang="en-US" dirty="0"/>
              <a:t>Progressive, outdoorsy, creative, friendly, and open-minded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D3E5-4ABA-FCFA-4F84-AEE01DA4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EFAF7-3ED1-6A70-FD7D-48CC2B67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(Global)</a:t>
            </a:r>
          </a:p>
          <a:p>
            <a:pPr lvl="1"/>
            <a:r>
              <a:rPr lang="en-US" dirty="0"/>
              <a:t>Applies to all servers</a:t>
            </a:r>
          </a:p>
          <a:p>
            <a:pPr lvl="1"/>
            <a:r>
              <a:rPr lang="en-US" dirty="0"/>
              <a:t>Slow propagation</a:t>
            </a:r>
          </a:p>
          <a:p>
            <a:r>
              <a:rPr lang="en-US" dirty="0"/>
              <a:t>Guild (Server)</a:t>
            </a:r>
          </a:p>
          <a:p>
            <a:pPr lvl="1"/>
            <a:r>
              <a:rPr lang="en-US" dirty="0"/>
              <a:t>Applies to a specific server</a:t>
            </a:r>
          </a:p>
          <a:p>
            <a:pPr lvl="1"/>
            <a:r>
              <a:rPr lang="en-US"/>
              <a:t>Instant propagation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3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Adding commands demo…</a:t>
            </a:r>
          </a:p>
        </p:txBody>
      </p:sp>
    </p:spTree>
    <p:extLst>
      <p:ext uri="{BB962C8B-B14F-4D97-AF65-F5344CB8AC3E}">
        <p14:creationId xmlns:p14="http://schemas.microsoft.com/office/powerpoint/2010/main" val="2503600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4610-B8F6-34DB-E97F-4F6085A5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bot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7B74B-99B8-1565-2B09-509C1C6B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Deploy ’03 – Function App’ folder to an existing Azure Function that is Linux PowerShell 7.2+ using VS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bot in Discord, set the bot’s public key as a function app config item called: ‘DISCORD_PUBLIC_KEY’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sure the bot is warm and then copy </a:t>
            </a:r>
            <a:r>
              <a:rPr lang="en-US" dirty="0" err="1"/>
              <a:t>HttpStart</a:t>
            </a:r>
            <a:r>
              <a:rPr lang="en-US" dirty="0"/>
              <a:t> function </a:t>
            </a:r>
            <a:r>
              <a:rPr lang="en-US" dirty="0" err="1"/>
              <a:t>url</a:t>
            </a:r>
            <a:r>
              <a:rPr lang="en-US" dirty="0"/>
              <a:t> into the interactions URL for the bot.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bot to a server by creating a URL and then navigating to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hello guild command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Run: /hello</a:t>
            </a:r>
          </a:p>
        </p:txBody>
      </p:sp>
    </p:spTree>
    <p:extLst>
      <p:ext uri="{BB962C8B-B14F-4D97-AF65-F5344CB8AC3E}">
        <p14:creationId xmlns:p14="http://schemas.microsoft.com/office/powerpoint/2010/main" val="371670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9AA-2C3F-1AC0-F756-734780D0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CFB8-B5DD-B240-65BD-5A17681B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and goals</a:t>
            </a:r>
          </a:p>
          <a:p>
            <a:r>
              <a:rPr lang="en-US" dirty="0"/>
              <a:t>Discord slash command process explanation</a:t>
            </a:r>
          </a:p>
          <a:p>
            <a:r>
              <a:rPr lang="en-US" dirty="0"/>
              <a:t>Function Chaining</a:t>
            </a:r>
          </a:p>
          <a:p>
            <a:r>
              <a:rPr lang="en-US" dirty="0"/>
              <a:t>Azure Function workflow</a:t>
            </a:r>
          </a:p>
          <a:p>
            <a:r>
              <a:rPr lang="en-US" dirty="0"/>
              <a:t>Creating a Discord bot</a:t>
            </a:r>
          </a:p>
          <a:p>
            <a:r>
              <a:rPr lang="en-US" dirty="0"/>
              <a:t>Avoiding frostbite</a:t>
            </a:r>
          </a:p>
          <a:p>
            <a:r>
              <a:rPr lang="en-US" dirty="0"/>
              <a:t>The code itself</a:t>
            </a:r>
          </a:p>
          <a:p>
            <a:r>
              <a:rPr lang="en-US" dirty="0"/>
              <a:t>Command addition process</a:t>
            </a:r>
          </a:p>
        </p:txBody>
      </p:sp>
    </p:spTree>
    <p:extLst>
      <p:ext uri="{BB962C8B-B14F-4D97-AF65-F5344CB8AC3E}">
        <p14:creationId xmlns:p14="http://schemas.microsoft.com/office/powerpoint/2010/main" val="754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8B-44BC-073C-D3C2-5B718FA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D509-E186-23A7-504B-32C5D62E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Electricity is expensive</a:t>
            </a:r>
          </a:p>
          <a:p>
            <a:pPr lvl="1"/>
            <a:r>
              <a:rPr lang="en-US" dirty="0"/>
              <a:t>Azure VMs bill based on consumption</a:t>
            </a:r>
          </a:p>
          <a:p>
            <a:pPr lvl="1"/>
            <a:r>
              <a:rPr lang="en-US" dirty="0"/>
              <a:t>Azure Functions bill based on consumption</a:t>
            </a:r>
          </a:p>
          <a:p>
            <a:r>
              <a:rPr lang="en-US" dirty="0"/>
              <a:t>Professional Development</a:t>
            </a:r>
          </a:p>
          <a:p>
            <a:r>
              <a:rPr lang="en-US" dirty="0"/>
              <a:t>Coolness factor</a:t>
            </a:r>
          </a:p>
        </p:txBody>
      </p:sp>
    </p:spTree>
    <p:extLst>
      <p:ext uri="{BB962C8B-B14F-4D97-AF65-F5344CB8AC3E}">
        <p14:creationId xmlns:p14="http://schemas.microsoft.com/office/powerpoint/2010/main" val="42387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6CADC-806C-3EC0-C13A-5771591E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81C0-E292-6CDF-C19B-1E67F1F70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Discord Bot</a:t>
            </a:r>
          </a:p>
          <a:p>
            <a:r>
              <a:rPr lang="en-US" dirty="0"/>
              <a:t>Azure Based</a:t>
            </a:r>
          </a:p>
          <a:p>
            <a:r>
              <a:rPr lang="en-US" dirty="0"/>
              <a:t>Inexpensive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PowerShell</a:t>
            </a:r>
          </a:p>
        </p:txBody>
      </p:sp>
    </p:spTree>
    <p:extLst>
      <p:ext uri="{BB962C8B-B14F-4D97-AF65-F5344CB8AC3E}">
        <p14:creationId xmlns:p14="http://schemas.microsoft.com/office/powerpoint/2010/main" val="352379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Discord Developer account</a:t>
            </a:r>
          </a:p>
          <a:p>
            <a:r>
              <a:rPr lang="en-US" dirty="0"/>
              <a:t>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 (Azure Function)</a:t>
            </a:r>
          </a:p>
          <a:p>
            <a:r>
              <a:rPr lang="en-US" dirty="0" err="1"/>
              <a:t>Discord.Net.PowerShell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DC3A-FC08-4ED5-87EF-D4CE6A0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Slash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8181-23B2-688B-72BF-4A7C276F9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Slash command demo…</a:t>
            </a:r>
          </a:p>
        </p:txBody>
      </p:sp>
    </p:spTree>
    <p:extLst>
      <p:ext uri="{BB962C8B-B14F-4D97-AF65-F5344CB8AC3E}">
        <p14:creationId xmlns:p14="http://schemas.microsoft.com/office/powerpoint/2010/main" val="375517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29827</TotalTime>
  <Words>460</Words>
  <Application>Microsoft Office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 Theme</vt:lpstr>
      <vt:lpstr>Building a Serverless Discord bot in Azure Functions</vt:lpstr>
      <vt:lpstr>Who is The PoSh Wolf?</vt:lpstr>
      <vt:lpstr>Overview</vt:lpstr>
      <vt:lpstr>Why?</vt:lpstr>
      <vt:lpstr>Goals</vt:lpstr>
      <vt:lpstr>Prerequisites </vt:lpstr>
      <vt:lpstr>Demo Environment</vt:lpstr>
      <vt:lpstr>Discord Slash Commands</vt:lpstr>
      <vt:lpstr>PowerPoint Presentation</vt:lpstr>
      <vt:lpstr>PowerPoint Presentation</vt:lpstr>
      <vt:lpstr>Function Chaining</vt:lpstr>
      <vt:lpstr>Function Chaining Evolutions</vt:lpstr>
      <vt:lpstr>Azure Function Workflow</vt:lpstr>
      <vt:lpstr>PowerPoint Presentation</vt:lpstr>
      <vt:lpstr>PowerPoint Presentation</vt:lpstr>
      <vt:lpstr>Creating a Discord Bot</vt:lpstr>
      <vt:lpstr>Dealing with frostbite</vt:lpstr>
      <vt:lpstr>PowerPoint Presentation</vt:lpstr>
      <vt:lpstr>Adding Commands</vt:lpstr>
      <vt:lpstr>Command Types</vt:lpstr>
      <vt:lpstr>PowerPoint Presentation</vt:lpstr>
      <vt:lpstr>Building the bot yourself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65</cp:revision>
  <dcterms:created xsi:type="dcterms:W3CDTF">2020-01-03T18:38:01Z</dcterms:created>
  <dcterms:modified xsi:type="dcterms:W3CDTF">2023-04-21T03:06:04Z</dcterms:modified>
</cp:coreProperties>
</file>