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68" r:id="rId7"/>
    <p:sldId id="274" r:id="rId8"/>
    <p:sldId id="280" r:id="rId9"/>
    <p:sldId id="277" r:id="rId10"/>
    <p:sldId id="278" r:id="rId11"/>
    <p:sldId id="279" r:id="rId12"/>
    <p:sldId id="281" r:id="rId13"/>
    <p:sldId id="284" r:id="rId14"/>
    <p:sldId id="286" r:id="rId15"/>
    <p:sldId id="282" r:id="rId16"/>
    <p:sldId id="283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1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dcrich.net/post/2022/building-a-discord-bot-in-powershell-and-azure-func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42D62-9479-2FEC-C9FC-A288EC1A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Discord 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8C9F1-7BB9-419D-E307-F3BDC4D5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Discord App</a:t>
            </a:r>
          </a:p>
          <a:p>
            <a:r>
              <a:rPr lang="en-US" dirty="0"/>
              <a:t>Bot -&gt; Add bot</a:t>
            </a:r>
          </a:p>
          <a:p>
            <a:r>
              <a:rPr lang="en-US" dirty="0"/>
              <a:t>Oauth2 -&gt; URL Generator -&gt;</a:t>
            </a:r>
          </a:p>
          <a:p>
            <a:pPr lvl="1"/>
            <a:r>
              <a:rPr lang="en-US" dirty="0"/>
              <a:t>bot</a:t>
            </a:r>
          </a:p>
          <a:p>
            <a:pPr lvl="1"/>
            <a:r>
              <a:rPr lang="en-US" dirty="0" err="1"/>
              <a:t>application.commands</a:t>
            </a:r>
            <a:endParaRPr lang="en-US" dirty="0"/>
          </a:p>
          <a:p>
            <a:pPr lvl="1"/>
            <a:r>
              <a:rPr lang="en-US" dirty="0"/>
              <a:t>bot\send messages</a:t>
            </a:r>
          </a:p>
          <a:p>
            <a:r>
              <a:rPr lang="en-US" dirty="0"/>
              <a:t>Add </a:t>
            </a:r>
            <a:r>
              <a:rPr lang="en-US" dirty="0" err="1"/>
              <a:t>HttpStart</a:t>
            </a:r>
            <a:r>
              <a:rPr lang="en-US" dirty="0"/>
              <a:t> URI to Interactions Endpoint URL</a:t>
            </a:r>
          </a:p>
        </p:txBody>
      </p:sp>
    </p:spTree>
    <p:extLst>
      <p:ext uri="{BB962C8B-B14F-4D97-AF65-F5344CB8AC3E}">
        <p14:creationId xmlns:p14="http://schemas.microsoft.com/office/powerpoint/2010/main" val="261804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42EB-6100-C42B-D893-91F9BC2D3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frostbite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80AB6-017F-914A-05DE-E217E62D4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 based Azure Functions have a long cold start</a:t>
            </a:r>
          </a:p>
          <a:p>
            <a:r>
              <a:rPr lang="en-US" dirty="0"/>
              <a:t>Monitor Function</a:t>
            </a:r>
          </a:p>
          <a:p>
            <a:pPr lvl="1"/>
            <a:r>
              <a:rPr lang="en-US" dirty="0"/>
              <a:t>Every 5m</a:t>
            </a:r>
          </a:p>
          <a:p>
            <a:r>
              <a:rPr lang="en-US" dirty="0"/>
              <a:t>Review Code</a:t>
            </a:r>
          </a:p>
        </p:txBody>
      </p:sp>
    </p:spTree>
    <p:extLst>
      <p:ext uri="{BB962C8B-B14F-4D97-AF65-F5344CB8AC3E}">
        <p14:creationId xmlns:p14="http://schemas.microsoft.com/office/powerpoint/2010/main" val="316801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DA5E-F78C-1916-2904-D92DC8680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98E5D-B70E-FE27-6D02-4DB30AE8B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Queue based</a:t>
            </a:r>
          </a:p>
          <a:p>
            <a:pPr lvl="1"/>
            <a:r>
              <a:rPr lang="en-US" dirty="0">
                <a:hlinkClick r:id="rId2"/>
              </a:rPr>
              <a:t>Building a Discord Bot in PowerShell and Azure Functions</a:t>
            </a:r>
            <a:endParaRPr lang="en-US" dirty="0"/>
          </a:p>
          <a:p>
            <a:pPr lvl="2"/>
            <a:r>
              <a:rPr lang="en-US" dirty="0"/>
              <a:t>Devin Rich</a:t>
            </a:r>
          </a:p>
          <a:p>
            <a:pPr lvl="1"/>
            <a:r>
              <a:rPr lang="en-US" dirty="0"/>
              <a:t>Command is passed off via a queue</a:t>
            </a:r>
          </a:p>
          <a:p>
            <a:pPr lvl="1"/>
            <a:r>
              <a:rPr lang="en-US" dirty="0"/>
              <a:t>Very slow, more reliable than HTTP POST chain</a:t>
            </a:r>
          </a:p>
          <a:p>
            <a:r>
              <a:rPr lang="en-US" dirty="0"/>
              <a:t>Durable Function</a:t>
            </a:r>
          </a:p>
          <a:p>
            <a:pPr lvl="1"/>
            <a:r>
              <a:rPr lang="en-US" dirty="0"/>
              <a:t>Command is passed off via New-Orchestration</a:t>
            </a:r>
          </a:p>
          <a:p>
            <a:pPr lvl="1"/>
            <a:r>
              <a:rPr lang="en-US" dirty="0"/>
              <a:t>Very storage intensive (expensive)</a:t>
            </a:r>
          </a:p>
          <a:p>
            <a:r>
              <a:rPr lang="en-US" dirty="0"/>
              <a:t>HTTP POST chain</a:t>
            </a:r>
          </a:p>
          <a:p>
            <a:pPr lvl="1"/>
            <a:r>
              <a:rPr lang="en-US" dirty="0"/>
              <a:t>Command is passed off via HTTP POST</a:t>
            </a:r>
          </a:p>
          <a:p>
            <a:pPr lvl="1"/>
            <a:r>
              <a:rPr lang="en-US" dirty="0"/>
              <a:t>Fast, but requires function keys and -</a:t>
            </a:r>
            <a:r>
              <a:rPr lang="en-US" dirty="0" err="1"/>
              <a:t>TimeoutSec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5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Creating a Discord bot</a:t>
            </a:r>
          </a:p>
          <a:p>
            <a:r>
              <a:rPr lang="en-US" dirty="0"/>
              <a:t>Avoiding frostbite</a:t>
            </a:r>
          </a:p>
          <a:p>
            <a:r>
              <a:rPr lang="en-US" dirty="0"/>
              <a:t>The code itself</a:t>
            </a:r>
          </a:p>
          <a:p>
            <a:r>
              <a:rPr lang="en-US" dirty="0"/>
              <a:t>Command addition process</a:t>
            </a:r>
          </a:p>
          <a:p>
            <a:r>
              <a:rPr lang="en-US" dirty="0"/>
              <a:t>Evolution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29708</TotalTime>
  <Words>297</Words>
  <Application>Microsoft Office PowerPoint</Application>
  <PresentationFormat>Widescreen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Prerequisites </vt:lpstr>
      <vt:lpstr>Demo Environment</vt:lpstr>
      <vt:lpstr>Discord Slash Commands</vt:lpstr>
      <vt:lpstr>PowerPoint Presentation</vt:lpstr>
      <vt:lpstr>PowerPoint Presentation</vt:lpstr>
      <vt:lpstr>Azure Function Workflow</vt:lpstr>
      <vt:lpstr>PowerPoint Presentation</vt:lpstr>
      <vt:lpstr>PowerPoint Presentation</vt:lpstr>
      <vt:lpstr>Creating a Discord Bot</vt:lpstr>
      <vt:lpstr>Dealing with frostbite</vt:lpstr>
      <vt:lpstr>Adding Commands</vt:lpstr>
      <vt:lpstr>PowerPoint Presentation</vt:lpstr>
      <vt:lpstr>Evolution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59</cp:revision>
  <dcterms:created xsi:type="dcterms:W3CDTF">2020-01-03T18:38:01Z</dcterms:created>
  <dcterms:modified xsi:type="dcterms:W3CDTF">2023-04-02T21:50:56Z</dcterms:modified>
</cp:coreProperties>
</file>