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1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7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ell-it.com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Serverless Discord bot in Azure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</a:t>
            </a:r>
          </a:p>
          <a:p>
            <a:pPr lvl="1"/>
            <a:r>
              <a:rPr lang="en-US" dirty="0"/>
              <a:t>~3.3 kids, 2 dogs, 1 wife, 1 cat</a:t>
            </a:r>
          </a:p>
          <a:p>
            <a:pPr lvl="1"/>
            <a:r>
              <a:rPr lang="en-US" dirty="0"/>
              <a:t>In IT since 2012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5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59AA-2C3F-1AC0-F756-734780D0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CFB8-B5DD-B240-65BD-5A17681B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Discord slash command process explanation</a:t>
            </a:r>
          </a:p>
          <a:p>
            <a:r>
              <a:rPr lang="en-US" dirty="0"/>
              <a:t>Azure Function workflow</a:t>
            </a:r>
          </a:p>
          <a:p>
            <a:r>
              <a:rPr lang="en-US" dirty="0"/>
              <a:t>Command addition process</a:t>
            </a:r>
          </a:p>
          <a:p>
            <a:r>
              <a:rPr lang="en-US" dirty="0"/>
              <a:t>Evolution</a:t>
            </a:r>
          </a:p>
          <a:p>
            <a:pPr lvl="1"/>
            <a:r>
              <a:rPr lang="en-US" dirty="0"/>
              <a:t>Queue based</a:t>
            </a:r>
          </a:p>
          <a:p>
            <a:pPr lvl="1"/>
            <a:r>
              <a:rPr lang="en-US" dirty="0"/>
              <a:t>Durable Function</a:t>
            </a:r>
          </a:p>
          <a:p>
            <a:pPr lvl="1"/>
            <a:r>
              <a:rPr lang="en-US" dirty="0"/>
              <a:t>HTTP Post chain</a:t>
            </a:r>
          </a:p>
        </p:txBody>
      </p:sp>
    </p:spTree>
    <p:extLst>
      <p:ext uri="{BB962C8B-B14F-4D97-AF65-F5344CB8AC3E}">
        <p14:creationId xmlns:p14="http://schemas.microsoft.com/office/powerpoint/2010/main" val="7545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r>
              <a:rPr lang="en-US" dirty="0"/>
              <a:t>Discord Developer account</a:t>
            </a:r>
          </a:p>
          <a:p>
            <a:r>
              <a:rPr lang="en-US" dirty="0"/>
              <a:t>Azure Subscription</a:t>
            </a:r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7.3.3</a:t>
            </a:r>
          </a:p>
          <a:p>
            <a:r>
              <a:rPr lang="en-US" dirty="0" err="1"/>
              <a:t>Discord.Net.PowerShell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26817</TotalTime>
  <Words>133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Building a Serverless Discord bot in Azure Functions</vt:lpstr>
      <vt:lpstr>Who is The PoSh Wolf?</vt:lpstr>
      <vt:lpstr>Overview</vt:lpstr>
      <vt:lpstr>Prerequisites </vt:lpstr>
      <vt:lpstr>Demo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55</cp:revision>
  <dcterms:created xsi:type="dcterms:W3CDTF">2020-01-03T18:38:01Z</dcterms:created>
  <dcterms:modified xsi:type="dcterms:W3CDTF">2023-03-20T03:26:54Z</dcterms:modified>
</cp:coreProperties>
</file>