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72" r:id="rId5"/>
    <p:sldId id="271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7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7F51-0F04-4565-A5C8-1D7F2973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4C88-0EE6-4CD6-963D-CE0EF4E1C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7A98-2C6C-4E39-9C27-900C51BA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E05C-98D8-4D24-8C7D-C9AB18E9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AEB8-1835-41AD-B64E-09E09332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AFF7-DFC7-4DA7-9389-BE58D9E5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5CB45-3E03-48F6-B2A2-AD5CE2438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D2E3-5212-45C3-8D3B-AC01E53B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45C6F-ACF4-4B51-8F64-344F4D3A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34B5-D319-439C-B43E-A4E94FBF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1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0D32A-CEA3-4578-82A8-D542674C9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3924D-6CD4-4E5F-AF3E-FD6835A03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A4320-9743-4662-A9E3-6BA23B5D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C760-3A7E-4626-ABCB-CED0E061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A02E-B783-485D-A4E9-7CD101CD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667D-7ED4-470E-9756-7438DCE8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4398-04AE-4ED2-92EB-0DC32809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F536-48D3-4BDE-965A-99F25E22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9471-4436-4310-A969-C55BEBCE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93E7-BE0E-46C6-8D49-A10FA60B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C026-C47C-41CC-AEDC-9DBC6B20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50D8B-BA2F-4346-AC38-0E3EC939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9E7A-8169-460D-898D-4189232E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204B-5C18-48BC-B635-1F76BFF4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1EC0-212F-42C9-9308-7F8A11FD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68E6-479B-4DEA-B330-90F17EED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8BBB-0191-4A91-9D89-40E27E35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DDAEB-ADAF-487E-B203-FEC1200D6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CAA6-78C3-4A5C-9C9A-952CB84A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685A7-8634-4D4E-94C7-A02B42D2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DA5B3-2BED-42E6-B7AF-578FCC37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3E13-71AB-42DD-8199-5700F573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20207-F026-4A93-B951-BAD9AC85A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17185-CEF5-43FD-B8F9-2B2BBD52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8579C-B3F1-4017-AFBE-38695A022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00110-E8D9-4067-803B-84067E5A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4FDCC-8240-4DA6-B347-59751470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62B04-79DA-4B4C-8F41-557C697D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B5E79-A7E4-4A8D-8AE1-3DE2A825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3437-5DFC-416A-B180-BBDACD59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97294-D8EF-458A-9786-C9475E24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F092E-8EE4-4B62-9668-D14CA79A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9FA9F-7C5D-4655-A2D5-016F0DF0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1CDB3-91C9-4AFC-B698-511006B5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47447-993B-4E27-94F3-75F64C5C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9EDF2-6EB8-4386-842A-77BCE9C4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CD9-FAEB-4456-B10E-F8F5FB34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1167-5A50-42B0-9AFA-3218275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D20D-7F76-4F78-9200-D59A58A42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396F5-8229-425E-977C-B332A775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DA14E-87BA-4824-8201-1E516CAB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76147-6351-4647-86C6-A986710E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5C2-E9C4-408C-BA64-69D6363C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C4202-25F8-47C5-94A1-BBB9B7E9D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51C7-F316-4B3C-B9C8-D9AD929C7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60C4-EF56-4F53-836A-F178C32B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E82C1-2B4C-4C03-ADCF-686A83B4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F257-2B1F-4AD4-BB0B-60BB41BC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2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F495B-A970-41C1-B474-3D631C86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0915D-E76D-4339-B9BC-3CAC95EE3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F37F-4817-49A7-BD92-97331A6C5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952B-F692-4DD1-9678-FCDA40C3FC40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B3E0-6ADE-49BF-B493-3486DD986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DEB4-A8AD-4EAF-8FFB-7E891D658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oshwolf/session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heposhwolf" TargetMode="External"/><Relationship Id="rId2" Type="http://schemas.openxmlformats.org/officeDocument/2006/relationships/hyperlink" Target="https://theposhwolf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owell-it.com/" TargetMode="External"/><Relationship Id="rId4" Type="http://schemas.openxmlformats.org/officeDocument/2006/relationships/hyperlink" Target="https://pluralsight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E1D-2597-4F6C-B181-6444B7820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</a:t>
            </a:r>
            <a:r>
              <a:rPr lang="en-US" dirty="0" err="1"/>
              <a:t>Kubectl</a:t>
            </a:r>
            <a:r>
              <a:rPr lang="en-US" dirty="0"/>
              <a:t> PowerShell friendly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7AB50-648A-4E6B-B7B5-1DAD04565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PoSh</a:t>
            </a:r>
            <a:r>
              <a:rPr lang="en-US" dirty="0"/>
              <a:t> Wolf</a:t>
            </a:r>
          </a:p>
          <a:p>
            <a:r>
              <a:rPr lang="en-US" dirty="0">
                <a:hlinkClick r:id="rId2"/>
              </a:rPr>
              <a:t>https://github.com/theposhwolf/sessions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A9EE-3613-4A6D-B2DC-4D588233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</a:t>
            </a:r>
            <a:r>
              <a:rPr lang="en-US" dirty="0" err="1"/>
              <a:t>PoSh</a:t>
            </a:r>
            <a:r>
              <a:rPr lang="en-US" dirty="0"/>
              <a:t> Wolf?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F08A-D1B2-4FD4-BC39-99875EA7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Anthony Howell</a:t>
            </a:r>
          </a:p>
          <a:p>
            <a:pPr lvl="1"/>
            <a:r>
              <a:rPr lang="en-US" dirty="0"/>
              <a:t>From Eugene, OR USA so I like to</a:t>
            </a:r>
          </a:p>
          <a:p>
            <a:pPr lvl="1"/>
            <a:r>
              <a:rPr lang="en-US" dirty="0"/>
              <a:t>~3.3 kids, 2 dogs, 1 wife, 1 cat</a:t>
            </a:r>
          </a:p>
          <a:p>
            <a:pPr lvl="1"/>
            <a:r>
              <a:rPr lang="en-US" dirty="0"/>
              <a:t>In IT since 2012</a:t>
            </a:r>
          </a:p>
          <a:p>
            <a:pPr lvl="1"/>
            <a:r>
              <a:rPr lang="en-US" dirty="0"/>
              <a:t>Blogger (</a:t>
            </a:r>
            <a:r>
              <a:rPr lang="en-US" dirty="0">
                <a:hlinkClick r:id="rId2"/>
              </a:rPr>
              <a:t>https://theposhwolf.com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Twitter (</a:t>
            </a:r>
            <a:r>
              <a:rPr lang="en-US" dirty="0">
                <a:hlinkClick r:id="rId3"/>
              </a:rPr>
              <a:t>https://twitter.com/theposhwolf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Pluralsight author (</a:t>
            </a:r>
            <a:r>
              <a:rPr lang="en-US" dirty="0">
                <a:hlinkClick r:id="rId4"/>
              </a:rPr>
              <a:t>https://pluralsight.com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Consulting (</a:t>
            </a:r>
            <a:r>
              <a:rPr lang="en-US" dirty="0">
                <a:hlinkClick r:id="rId5"/>
              </a:rPr>
              <a:t>https://howell-it.com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Employed</a:t>
            </a:r>
          </a:p>
        </p:txBody>
      </p:sp>
    </p:spTree>
    <p:extLst>
      <p:ext uri="{BB962C8B-B14F-4D97-AF65-F5344CB8AC3E}">
        <p14:creationId xmlns:p14="http://schemas.microsoft.com/office/powerpoint/2010/main" val="370188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20CE-8FBE-281A-B2F7-6C2265E2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CAUTION: Opinion ahead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46B94-BED6-8140-69A5-6134CBA6B2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9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CC9F-F8E0-7E40-1412-B173A2E6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54A8C-6110-28A1-7F86-ED7456104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  <a:p>
            <a:r>
              <a:rPr lang="en-US" dirty="0"/>
              <a:t>Why not Crescendo or -o </a:t>
            </a:r>
            <a:r>
              <a:rPr lang="en-US" dirty="0" err="1"/>
              <a:t>json</a:t>
            </a:r>
            <a:r>
              <a:rPr lang="en-US" dirty="0"/>
              <a:t>?</a:t>
            </a:r>
          </a:p>
          <a:p>
            <a:r>
              <a:rPr lang="en-US" dirty="0"/>
              <a:t>Technical solution</a:t>
            </a:r>
          </a:p>
          <a:p>
            <a:pPr lvl="1"/>
            <a:r>
              <a:rPr lang="en-US" dirty="0"/>
              <a:t>Parsing output</a:t>
            </a:r>
          </a:p>
          <a:p>
            <a:pPr lvl="1"/>
            <a:r>
              <a:rPr lang="en-US" dirty="0"/>
              <a:t>Generating PowerShell formats</a:t>
            </a:r>
          </a:p>
          <a:p>
            <a:r>
              <a:rPr lang="en-US" dirty="0"/>
              <a:t>Reducing reliance </a:t>
            </a:r>
            <a:r>
              <a:rPr lang="en-US"/>
              <a:t>on Where-Object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653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72F1-F67E-4AEF-9E86-14F48B4E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0E0E3-B7A2-4D43-9E12-6ABB0339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</a:t>
            </a:r>
          </a:p>
          <a:p>
            <a:r>
              <a:rPr lang="en-US" dirty="0" err="1"/>
              <a:t>Kubectl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1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1924-E51B-4AA1-A1C5-C9AD9EE3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9B7C-A4DE-4ADA-8216-70A81166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VS Code (latest version)</a:t>
            </a:r>
          </a:p>
          <a:p>
            <a:r>
              <a:rPr lang="en-US" dirty="0"/>
              <a:t>PowerShell 7.3.3</a:t>
            </a:r>
          </a:p>
          <a:p>
            <a:r>
              <a:rPr lang="en-US" dirty="0" err="1"/>
              <a:t>Kubectl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5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26814</TotalTime>
  <Words>130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Making Kubectl PowerShell friendly</vt:lpstr>
      <vt:lpstr>Who is The PoSh Wolf?</vt:lpstr>
      <vt:lpstr>CAUTION: Opinion ahead</vt:lpstr>
      <vt:lpstr>Overview</vt:lpstr>
      <vt:lpstr>Prerequisites </vt:lpstr>
      <vt:lpstr>Demo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Active Directory User Lifecycle with PowerShell</dc:title>
  <dc:creator>Anthony Howell</dc:creator>
  <cp:lastModifiedBy>Anthony Howell</cp:lastModifiedBy>
  <cp:revision>54</cp:revision>
  <dcterms:created xsi:type="dcterms:W3CDTF">2020-01-03T18:38:01Z</dcterms:created>
  <dcterms:modified xsi:type="dcterms:W3CDTF">2023-03-20T03:26:50Z</dcterms:modified>
</cp:coreProperties>
</file>