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68" r:id="rId7"/>
    <p:sldId id="274" r:id="rId8"/>
    <p:sldId id="280" r:id="rId9"/>
    <p:sldId id="277" r:id="rId10"/>
    <p:sldId id="278" r:id="rId11"/>
    <p:sldId id="279" r:id="rId12"/>
    <p:sldId id="281" r:id="rId13"/>
    <p:sldId id="284" r:id="rId14"/>
    <p:sldId id="286" r:id="rId15"/>
    <p:sldId id="287" r:id="rId16"/>
    <p:sldId id="282" r:id="rId17"/>
    <p:sldId id="283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0596-D92B-856E-7CAA-EDE2058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A0A5-C1D1-975E-8D0F-40962DC2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Full function code review…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based</a:t>
            </a:r>
          </a:p>
          <a:p>
            <a:pPr lvl="1"/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2"/>
            <a:r>
              <a:rPr lang="en-US" dirty="0"/>
              <a:t>Devin Rich</a:t>
            </a:r>
          </a:p>
          <a:p>
            <a:pPr lvl="1"/>
            <a:r>
              <a:rPr lang="en-US" dirty="0"/>
              <a:t>Command is passed off via a queue</a:t>
            </a:r>
          </a:p>
          <a:p>
            <a:pPr lvl="1"/>
            <a:r>
              <a:rPr lang="en-US" dirty="0"/>
              <a:t>Very slow, more reliable than HTTP POST chain</a:t>
            </a:r>
          </a:p>
          <a:p>
            <a:r>
              <a:rPr lang="en-US" dirty="0"/>
              <a:t>Durable Function</a:t>
            </a:r>
          </a:p>
          <a:p>
            <a:pPr lvl="1"/>
            <a:r>
              <a:rPr lang="en-US" dirty="0"/>
              <a:t>Command is passed off via New-Orchestration</a:t>
            </a:r>
          </a:p>
          <a:p>
            <a:pPr lvl="1"/>
            <a:r>
              <a:rPr lang="en-US" dirty="0"/>
              <a:t>Very storage intensive (expensive)</a:t>
            </a:r>
          </a:p>
          <a:p>
            <a:r>
              <a:rPr lang="en-US" dirty="0"/>
              <a:t>HTTP POST chain</a:t>
            </a:r>
          </a:p>
          <a:p>
            <a:pPr lvl="1"/>
            <a:r>
              <a:rPr lang="en-US" dirty="0"/>
              <a:t>Command is passed off via HTTP POST</a:t>
            </a:r>
          </a:p>
          <a:p>
            <a:pPr lvl="1"/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29709</TotalTime>
  <Words>302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Prerequisites </vt:lpstr>
      <vt:lpstr>Demo Environment</vt:lpstr>
      <vt:lpstr>Discord Slash Commands</vt:lpstr>
      <vt:lpstr>PowerPoint Presentation</vt:lpstr>
      <vt:lpstr>PowerPoint Presentation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PowerPoint Presentation</vt:lpstr>
      <vt:lpstr>Adding Commands</vt:lpstr>
      <vt:lpstr>PowerPoint Presentation</vt:lpstr>
      <vt:lpstr>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60</cp:revision>
  <dcterms:created xsi:type="dcterms:W3CDTF">2020-01-03T18:38:01Z</dcterms:created>
  <dcterms:modified xsi:type="dcterms:W3CDTF">2023-04-05T02:06:28Z</dcterms:modified>
</cp:coreProperties>
</file>