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74" r:id="rId5"/>
    <p:sldId id="269" r:id="rId6"/>
    <p:sldId id="258" r:id="rId7"/>
    <p:sldId id="272" r:id="rId8"/>
    <p:sldId id="271" r:id="rId9"/>
    <p:sldId id="268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0ECDEE-F33E-42A8-AF25-E554F9695B58}">
          <p14:sldIdLst>
            <p14:sldId id="256"/>
            <p14:sldId id="257"/>
          </p14:sldIdLst>
        </p14:section>
        <p14:section name="Untitled Section" id="{642633CB-1160-40D6-B728-0B6B01710F26}">
          <p14:sldIdLst>
            <p14:sldId id="279"/>
            <p14:sldId id="274"/>
            <p14:sldId id="269"/>
            <p14:sldId id="258"/>
            <p14:sldId id="272"/>
            <p14:sldId id="271"/>
            <p14:sldId id="26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7" Type="http://schemas.openxmlformats.org/officeDocument/2006/relationships/hyperlink" Target="https://runway.host/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well-it.com/" TargetMode="External"/><Relationship Id="rId5" Type="http://schemas.openxmlformats.org/officeDocument/2006/relationships/hyperlink" Target="https://techsnips.io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runway.ho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graph/msgraph-sdk-powershell" TargetMode="External"/><Relationship Id="rId2" Type="http://schemas.openxmlformats.org/officeDocument/2006/relationships/hyperlink" Target="https://github.com/Azure/azure-powershel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AutoRest</a:t>
            </a:r>
            <a:r>
              <a:rPr lang="en-US" dirty="0"/>
              <a:t>: The Module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F0FE-D43C-4B1C-82DA-13266F8E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1451F7E3-E2E4-4726-8D2C-345484C8F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2" y="2629691"/>
            <a:ext cx="7772416" cy="2743206"/>
          </a:xfrm>
        </p:spPr>
      </p:pic>
    </p:spTree>
    <p:extLst>
      <p:ext uri="{BB962C8B-B14F-4D97-AF65-F5344CB8AC3E}">
        <p14:creationId xmlns:p14="http://schemas.microsoft.com/office/powerpoint/2010/main" val="120710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 I like to bike, eat granola, and grow out my beard</a:t>
            </a:r>
          </a:p>
          <a:p>
            <a:pPr lvl="1"/>
            <a:r>
              <a:rPr lang="en-US" dirty="0"/>
              <a:t>1 wife, 2 dogs, and 3 descendants</a:t>
            </a:r>
          </a:p>
          <a:p>
            <a:pPr lvl="1"/>
            <a:r>
              <a:rPr lang="en-US" dirty="0"/>
              <a:t>12+ years IT experience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TechSnips contributor (</a:t>
            </a:r>
            <a:r>
              <a:rPr lang="en-US" dirty="0">
                <a:hlinkClick r:id="rId5"/>
              </a:rPr>
              <a:t>https://techsnips.io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6"/>
              </a:rPr>
              <a:t>https://howell-it.com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Employed (</a:t>
            </a:r>
            <a:r>
              <a:rPr lang="en-US" dirty="0">
                <a:hlinkClick r:id="rId7"/>
              </a:rPr>
              <a:t>https://runway.host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D5A4-69A5-4AEE-9730-18196CF6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F1494-C104-49C6-85B4-97DFCB5C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 based orchestration platform</a:t>
            </a:r>
          </a:p>
          <a:p>
            <a:r>
              <a:rPr lang="en-US" dirty="0"/>
              <a:t>Run any code anywhere (including PowerShell)</a:t>
            </a:r>
          </a:p>
          <a:p>
            <a:r>
              <a:rPr lang="en-US" dirty="0"/>
              <a:t>Fully API driven (with PowerShell SDK)</a:t>
            </a:r>
          </a:p>
          <a:p>
            <a:r>
              <a:rPr lang="en-US" dirty="0"/>
              <a:t>Supports Windows, Linux, and containers</a:t>
            </a:r>
          </a:p>
          <a:p>
            <a:r>
              <a:rPr lang="en-US" dirty="0"/>
              <a:t>Move data between any endpoints, no network requirements</a:t>
            </a:r>
          </a:p>
          <a:p>
            <a:r>
              <a:rPr lang="en-US" dirty="0"/>
              <a:t>We are invested heavily in PowerShell because I like PowerShell</a:t>
            </a:r>
          </a:p>
          <a:p>
            <a:r>
              <a:rPr lang="en-US" dirty="0"/>
              <a:t>If you want a free account, reach out</a:t>
            </a:r>
          </a:p>
          <a:p>
            <a:pPr lvl="1"/>
            <a:r>
              <a:rPr lang="en-US" dirty="0" err="1">
                <a:hlinkClick r:id="rId2"/>
              </a:rPr>
              <a:t>anthony@runway.host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705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164B-0288-47E3-80CA-3F64E9C5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like PowerShell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68DB-01E1-4784-A3D5-C1123B694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8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3766-FD99-427E-AF3F-46520317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2C00-03B8-42B3-A0EB-CB9F329B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AutoRest</a:t>
            </a:r>
            <a:endParaRPr lang="en-US" dirty="0"/>
          </a:p>
          <a:p>
            <a:pPr lvl="1"/>
            <a:r>
              <a:rPr lang="en-US" dirty="0"/>
              <a:t>Ingests an </a:t>
            </a:r>
            <a:r>
              <a:rPr lang="en-US" dirty="0" err="1"/>
              <a:t>OpenAPI</a:t>
            </a:r>
            <a:r>
              <a:rPr lang="en-US" dirty="0"/>
              <a:t> definition file and spits out a language specific SDK</a:t>
            </a:r>
          </a:p>
          <a:p>
            <a:pPr lvl="1"/>
            <a:r>
              <a:rPr lang="en-US" dirty="0"/>
              <a:t>Supports: PowerShell, C#, Go, Java, Python, Swift, TypeScript</a:t>
            </a:r>
          </a:p>
          <a:p>
            <a:endParaRPr lang="en-US" dirty="0"/>
          </a:p>
          <a:p>
            <a:r>
              <a:rPr lang="en-US" dirty="0" err="1"/>
              <a:t>OpenAPI</a:t>
            </a:r>
            <a:r>
              <a:rPr lang="en-US" dirty="0"/>
              <a:t> (</a:t>
            </a:r>
            <a:r>
              <a:rPr lang="en-US" dirty="0" err="1"/>
              <a:t>f.k.a</a:t>
            </a:r>
            <a:r>
              <a:rPr lang="en-US" dirty="0"/>
              <a:t>. Swagger)</a:t>
            </a:r>
          </a:p>
          <a:p>
            <a:pPr lvl="1"/>
            <a:r>
              <a:rPr lang="en-US" dirty="0"/>
              <a:t>A standard specification for defining APIs.</a:t>
            </a:r>
          </a:p>
        </p:txBody>
      </p:sp>
    </p:spTree>
    <p:extLst>
      <p:ext uri="{BB962C8B-B14F-4D97-AF65-F5344CB8AC3E}">
        <p14:creationId xmlns:p14="http://schemas.microsoft.com/office/powerpoint/2010/main" val="284396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067-3398-4D68-9F75-557CB80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AutoRest</a:t>
            </a:r>
            <a:r>
              <a:rPr lang="en-US" dirty="0"/>
              <a:t>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2F10-FB2E-4357-9494-3B5E0CDE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PowerShell Modules: </a:t>
            </a:r>
            <a:r>
              <a:rPr lang="en-US" dirty="0">
                <a:hlinkClick r:id="rId2"/>
              </a:rPr>
              <a:t>Azure/azure-</a:t>
            </a:r>
            <a:r>
              <a:rPr lang="en-US" dirty="0" err="1">
                <a:hlinkClick r:id="rId2"/>
              </a:rPr>
              <a:t>powershell</a:t>
            </a:r>
            <a:r>
              <a:rPr lang="en-US" dirty="0">
                <a:hlinkClick r:id="rId2"/>
              </a:rPr>
              <a:t>: Microsoft Azure PowerShell (github.com)</a:t>
            </a:r>
            <a:endParaRPr lang="en-US" dirty="0"/>
          </a:p>
          <a:p>
            <a:r>
              <a:rPr lang="en-US" dirty="0"/>
              <a:t>Microsoft Graph PowerShell SDK: </a:t>
            </a:r>
            <a:r>
              <a:rPr lang="en-US" dirty="0" err="1">
                <a:hlinkClick r:id="rId3"/>
              </a:rPr>
              <a:t>microsoftgraph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msgraph-sdk-powershell</a:t>
            </a:r>
            <a:r>
              <a:rPr lang="en-US" dirty="0">
                <a:hlinkClick r:id="rId3"/>
              </a:rPr>
              <a:t>: </a:t>
            </a:r>
            <a:r>
              <a:rPr lang="en-US" dirty="0" err="1">
                <a:hlinkClick r:id="rId3"/>
              </a:rPr>
              <a:t>Powershell</a:t>
            </a:r>
            <a:r>
              <a:rPr lang="en-US" dirty="0">
                <a:hlinkClick r:id="rId3"/>
              </a:rPr>
              <a:t> SDK for Microsoft Graph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2A52-8FF8-4737-A596-36F75D3C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B009F-2E63-4A04-8BCE-C50D0F4EC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setup of </a:t>
            </a:r>
            <a:r>
              <a:rPr lang="en-US" dirty="0" err="1"/>
              <a:t>AutoRest</a:t>
            </a:r>
            <a:r>
              <a:rPr lang="en-US" dirty="0"/>
              <a:t> &amp; </a:t>
            </a:r>
            <a:r>
              <a:rPr lang="en-US" dirty="0" err="1"/>
              <a:t>AutoRest.PowerShell</a:t>
            </a:r>
            <a:endParaRPr lang="en-US" dirty="0"/>
          </a:p>
          <a:p>
            <a:r>
              <a:rPr lang="en-US" dirty="0"/>
              <a:t>Overview of a simple </a:t>
            </a:r>
            <a:r>
              <a:rPr lang="en-US" dirty="0" err="1"/>
              <a:t>OpenAPI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Including Authentication and basic CRUD</a:t>
            </a:r>
          </a:p>
          <a:p>
            <a:r>
              <a:rPr lang="en-US" dirty="0"/>
              <a:t>Build a module</a:t>
            </a:r>
          </a:p>
          <a:p>
            <a:r>
              <a:rPr lang="en-US" dirty="0"/>
              <a:t>Adding Authentication</a:t>
            </a:r>
          </a:p>
          <a:p>
            <a:r>
              <a:rPr lang="en-US" dirty="0"/>
              <a:t>Adding cmdlets</a:t>
            </a:r>
          </a:p>
          <a:p>
            <a:r>
              <a:rPr lang="en-US" dirty="0"/>
              <a:t>Using directives for customization</a:t>
            </a:r>
          </a:p>
        </p:txBody>
      </p:sp>
    </p:spTree>
    <p:extLst>
      <p:ext uri="{BB962C8B-B14F-4D97-AF65-F5344CB8AC3E}">
        <p14:creationId xmlns:p14="http://schemas.microsoft.com/office/powerpoint/2010/main" val="240161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72F1-F67E-4AEF-9E86-14F48B4E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E0E3-B7A2-4D43-9E12-6ABB0339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  <a:p>
            <a:r>
              <a:rPr lang="en-US" dirty="0"/>
              <a:t>Dotnet SDK 2.2</a:t>
            </a:r>
          </a:p>
          <a:p>
            <a:r>
              <a:rPr lang="en-US" dirty="0" err="1"/>
              <a:t>AutoRest</a:t>
            </a:r>
            <a:endParaRPr lang="en-US" dirty="0"/>
          </a:p>
          <a:p>
            <a:r>
              <a:rPr lang="en-US" dirty="0" err="1"/>
              <a:t>AutoRest.PowerShell</a:t>
            </a:r>
            <a:endParaRPr lang="en-US" dirty="0"/>
          </a:p>
          <a:p>
            <a:r>
              <a:rPr lang="en-US" dirty="0"/>
              <a:t>PowerShell 6+</a:t>
            </a:r>
          </a:p>
        </p:txBody>
      </p:sp>
    </p:spTree>
    <p:extLst>
      <p:ext uri="{BB962C8B-B14F-4D97-AF65-F5344CB8AC3E}">
        <p14:creationId xmlns:p14="http://schemas.microsoft.com/office/powerpoint/2010/main" val="406651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mentioned prerequisites</a:t>
            </a:r>
          </a:p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r>
              <a:rPr lang="en-US" dirty="0"/>
              <a:t>PowerShell 7.2.2 (should work in Windows PowerShell 5.1)</a:t>
            </a:r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29117</TotalTime>
  <Words>328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AutoRest: The Module Generator</vt:lpstr>
      <vt:lpstr>Who is The PoSh Wolf?</vt:lpstr>
      <vt:lpstr>Runway</vt:lpstr>
      <vt:lpstr>I like PowerShell</vt:lpstr>
      <vt:lpstr>Definitions</vt:lpstr>
      <vt:lpstr>Examples of AutoRest modules</vt:lpstr>
      <vt:lpstr>Overview</vt:lpstr>
      <vt:lpstr>Prerequisites </vt:lpstr>
      <vt:lpstr>Demo Environment</vt:lpstr>
      <vt:lpstr>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48</cp:revision>
  <dcterms:created xsi:type="dcterms:W3CDTF">2020-01-03T18:38:01Z</dcterms:created>
  <dcterms:modified xsi:type="dcterms:W3CDTF">2022-04-28T14:43:34Z</dcterms:modified>
</cp:coreProperties>
</file>