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73" r:id="rId6"/>
    <p:sldId id="282" r:id="rId7"/>
    <p:sldId id="277" r:id="rId8"/>
    <p:sldId id="276" r:id="rId9"/>
    <p:sldId id="278" r:id="rId10"/>
    <p:sldId id="279" r:id="rId11"/>
    <p:sldId id="280" r:id="rId12"/>
    <p:sldId id="274" r:id="rId13"/>
    <p:sldId id="283" r:id="rId14"/>
    <p:sldId id="281" r:id="rId15"/>
    <p:sldId id="284" r:id="rId16"/>
    <p:sldId id="285" r:id="rId17"/>
    <p:sldId id="286" r:id="rId18"/>
    <p:sldId id="275" r:id="rId19"/>
    <p:sldId id="287" r:id="rId20"/>
    <p:sldId id="288" r:id="rId21"/>
    <p:sldId id="289" r:id="rId22"/>
    <p:sldId id="290" r:id="rId23"/>
    <p:sldId id="291" r:id="rId24"/>
    <p:sldId id="272" r:id="rId25"/>
    <p:sldId id="292" r:id="rId26"/>
    <p:sldId id="293" r:id="rId27"/>
    <p:sldId id="294" r:id="rId28"/>
    <p:sldId id="295" r:id="rId29"/>
    <p:sldId id="29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2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7F51-0F04-4565-A5C8-1D7F29731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4F4C88-0EE6-4CD6-963D-CE0EF4E1CC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7A98-2C6C-4E39-9C27-900C51BAF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6E05C-98D8-4D24-8C7D-C9AB18E94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AEB8-1835-41AD-B64E-09E09332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78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BAFF7-DFC7-4DA7-9389-BE58D9E58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5CB45-3E03-48F6-B2A2-AD5CE2438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2D2E3-5212-45C3-8D3B-AC01E53B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45C6F-ACF4-4B51-8F64-344F4D3AD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D34B5-D319-439C-B43E-A4E94FBFA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017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30D32A-CEA3-4578-82A8-D542674C92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13924D-6CD4-4E5F-AF3E-FD6835A03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5A4320-9743-4662-A9E3-6BA23B5D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2AC760-3A7E-4626-ABCB-CED0E061A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FA02E-B783-485D-A4E9-7CD101CD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533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E667D-7ED4-470E-9756-7438DCE89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F4398-04AE-4ED2-92EB-0DC32809B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6F536-48D3-4BDE-965A-99F25E22E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089471-4436-4310-A969-C55BEBCE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D93E7-BE0E-46C6-8D49-A10FA60B8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64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5C026-C47C-41CC-AEDC-9DBC6B201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350D8B-BA2F-4346-AC38-0E3EC9396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539E7A-8169-460D-898D-4189232E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D9204B-5C18-48BC-B635-1F76BFF4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3F1EC0-212F-42C9-9308-7F8A11FD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26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68E6-479B-4DEA-B330-90F17EED3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88BBB-0191-4A91-9D89-40E27E353E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DDAEB-ADAF-487E-B203-FEC1200D6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4ECAA6-78C3-4A5C-9C9A-952CB84A9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9685A7-8634-4D4E-94C7-A02B42D25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5DA5B3-2BED-42E6-B7AF-578FCC376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2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E3E13-71AB-42DD-8199-5700F5738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20207-F026-4A93-B951-BAD9AC85A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17185-CEF5-43FD-B8F9-2B2BBD52F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C8579C-B3F1-4017-AFBE-38695A0226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100110-E8D9-4067-803B-84067E5A7D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C4FDCC-8240-4DA6-B347-597514703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62B04-79DA-4B4C-8F41-557C697DA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B5E79-A7E4-4A8D-8AE1-3DE2A825C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6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43437-5DFC-416A-B180-BBDACD59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097294-D8EF-458A-9786-C9475E24A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F092E-8EE4-4B62-9668-D14CA79A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B9FA9F-7C5D-4655-A2D5-016F0DF01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117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51CDB3-91C9-4AFC-B698-511006B5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447447-993B-4E27-94F3-75F64C5C1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9EDF2-6EB8-4386-842A-77BCE9C4B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615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CACD9-FAEB-4456-B10E-F8F5FB34A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2D1167-5A50-42B0-9AFA-3218275275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D20D-7F76-4F78-9200-D59A58A42E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396F5-8229-425E-977C-B332A7759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DA14E-87BA-4824-8201-1E516CAB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A76147-6351-4647-86C6-A986710EF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189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5C2-E9C4-408C-BA64-69D6363CC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C4202-25F8-47C5-94A1-BBB9B7E9D6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9951C7-F316-4B3C-B9C8-D9AD929C7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CA60C4-EF56-4F53-836A-F178C32B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E82C1-2B4C-4C03-ADCF-686A83B4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B5F257-2B1F-4AD4-BB0B-60BB41BC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624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F495B-A970-41C1-B474-3D631C86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E0915D-E76D-4339-B9BC-3CAC95EE3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BF37F-4817-49A7-BD92-97331A6C5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B952B-F692-4DD1-9678-FCDA40C3FC40}" type="datetimeFigureOut">
              <a:rPr lang="en-US" smtClean="0"/>
              <a:t>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B3E0-6ADE-49BF-B493-3486DD9866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EADEB4-A8AD-4EAF-8FFB-7E891D658A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020CF-C915-4C31-B532-15D9E0E76C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62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heposhwolf/session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cjB9-84Xgw" TargetMode="External"/><Relationship Id="rId2" Type="http://schemas.openxmlformats.org/officeDocument/2006/relationships/hyperlink" Target="https://github.com/PowerShell/Plast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owershellexplained.com/2017-05-12-Powershell-Plaster-adventures-in/" TargetMode="External"/><Relationship Id="rId4" Type="http://schemas.openxmlformats.org/officeDocument/2006/relationships/hyperlink" Target="https://mikefrobbins.com/2018/02/15/using-plaster-to-create-a-powershell-script-module-template/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rkdownguide.org/getting-started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GOl5g_AJ5U" TargetMode="External"/><Relationship Id="rId2" Type="http://schemas.openxmlformats.org/officeDocument/2006/relationships/hyperlink" Target="https://github.com/PowerShell/platyPS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mwjcomputing.com/2018/05/21/creating-updatable-help-for-your-powershell-module/" TargetMode="External"/><Relationship Id="rId4" Type="http://schemas.openxmlformats.org/officeDocument/2006/relationships/hyperlink" Target="https://devblogs.microsoft.com/powershell/platyps-write-external-help-files-in-markdown/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ghtroman/Invoke-Buil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theposhwolf" TargetMode="External"/><Relationship Id="rId2" Type="http://schemas.openxmlformats.org/officeDocument/2006/relationships/hyperlink" Target="https://theposhwol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owell-it.com/" TargetMode="External"/><Relationship Id="rId5" Type="http://schemas.openxmlformats.org/officeDocument/2006/relationships/hyperlink" Target="https://techsnips.io/contributors/Anthony-howell" TargetMode="External"/><Relationship Id="rId4" Type="http://schemas.openxmlformats.org/officeDocument/2006/relationships/hyperlink" Target="https://app.pluralsight.com/profile/author/anthony-howel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ightroman/Invoke-Build/wiki/Concepts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duffney.io/GettingStartedWithInvokeBuild" TargetMode="External"/><Relationship Id="rId2" Type="http://schemas.openxmlformats.org/officeDocument/2006/relationships/hyperlink" Target="https://github.com/nightroman/Invoke-Build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mblingCookieMonster/PSDeplo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sdeploy.readthedocs.io/en/latest/" TargetMode="External"/><Relationship Id="rId2" Type="http://schemas.openxmlformats.org/officeDocument/2006/relationships/hyperlink" Target="https://github.com/RamblingCookieMonster/PSDeploy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ramblingcookiemonster.github.io/PSDeploy-Take-Tw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owerShell/Plaster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0DE1D-2597-4F6C-B181-6444B7820E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Using Modules to Build Modules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87AB50-648A-4E6B-B7B5-1DAD045651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PoSh</a:t>
            </a:r>
            <a:r>
              <a:rPr lang="en-US" dirty="0"/>
              <a:t> Wolf</a:t>
            </a:r>
          </a:p>
          <a:p>
            <a:r>
              <a:rPr lang="en-US" dirty="0">
                <a:hlinkClick r:id="rId2"/>
              </a:rPr>
              <a:t>https://github.com/theposhwolf/sessions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559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C6F6C-B627-484C-AFCF-6C6F2734F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9D22D-B627-46D4-BA0A-0A4A79B53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461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6A22-993C-4708-889C-A010362F8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9B489-CB74-49C0-8BC9-6445914239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Plaster Repo and docs: </a:t>
            </a:r>
            <a:r>
              <a:rPr lang="en-US" dirty="0">
                <a:hlinkClick r:id="rId2"/>
              </a:rPr>
              <a:t>https://github.com/PowerShell/Plaster</a:t>
            </a:r>
            <a:endParaRPr lang="en-US" dirty="0"/>
          </a:p>
          <a:p>
            <a:r>
              <a:rPr lang="en-US" dirty="0"/>
              <a:t>Plaster Summit presentation (Rob </a:t>
            </a:r>
            <a:r>
              <a:rPr lang="en-US" dirty="0" err="1"/>
              <a:t>Pleau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https://www.youtube.com/watch?v=3cjB9-84Xgw</a:t>
            </a:r>
            <a:endParaRPr lang="en-US" dirty="0"/>
          </a:p>
          <a:p>
            <a:r>
              <a:rPr lang="en-US" dirty="0"/>
              <a:t>Great Plaster blog posts:</a:t>
            </a:r>
          </a:p>
          <a:p>
            <a:pPr lvl="1"/>
            <a:r>
              <a:rPr lang="en-US" dirty="0"/>
              <a:t>Mike F Robbins: </a:t>
            </a:r>
            <a:r>
              <a:rPr lang="en-US" dirty="0">
                <a:hlinkClick r:id="rId4"/>
              </a:rPr>
              <a:t>https://mikefrobbins.com/2018/02/15/using-plaster-to-create-a-powershell-script-module-template/</a:t>
            </a:r>
            <a:endParaRPr lang="en-US" dirty="0"/>
          </a:p>
          <a:p>
            <a:pPr lvl="1"/>
            <a:r>
              <a:rPr lang="en-US" dirty="0"/>
              <a:t>Kevin Marquette: </a:t>
            </a:r>
            <a:r>
              <a:rPr lang="en-US" dirty="0">
                <a:hlinkClick r:id="rId5"/>
              </a:rPr>
              <a:t>https://powershellexplained.com/2017-05-12-Powershell-Plaster-adventures-in/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571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799B4-7BB6-413A-A75F-6A956FF55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PlatyPS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158AD-6C43-4244-A081-100199227A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Edit your module documentation in markdown and separately from your code</a:t>
            </a:r>
          </a:p>
        </p:txBody>
      </p:sp>
    </p:spTree>
    <p:extLst>
      <p:ext uri="{BB962C8B-B14F-4D97-AF65-F5344CB8AC3E}">
        <p14:creationId xmlns:p14="http://schemas.microsoft.com/office/powerpoint/2010/main" val="284136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9F2C-31BD-435D-8B0C-F9E36C00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PlatyPS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88AF-666D-4B61-B266-10730C905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you to write external help in markdown format</a:t>
            </a:r>
          </a:p>
          <a:p>
            <a:pPr lvl="1"/>
            <a:r>
              <a:rPr lang="en-US" dirty="0"/>
              <a:t>If you don’t know what markdown is: </a:t>
            </a:r>
            <a:r>
              <a:rPr lang="en-US" dirty="0">
                <a:hlinkClick r:id="rId2"/>
              </a:rPr>
              <a:t>https://www.markdownguide.org/getting-started/</a:t>
            </a:r>
            <a:endParaRPr lang="en-US" dirty="0"/>
          </a:p>
          <a:p>
            <a:r>
              <a:rPr lang="en-US" dirty="0"/>
              <a:t>Converts that markdown to the PowerShell external xml help format</a:t>
            </a:r>
          </a:p>
        </p:txBody>
      </p:sp>
    </p:spTree>
    <p:extLst>
      <p:ext uri="{BB962C8B-B14F-4D97-AF65-F5344CB8AC3E}">
        <p14:creationId xmlns:p14="http://schemas.microsoft.com/office/powerpoint/2010/main" val="3429279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E6BF-5047-4C09-983E-9D6AAB5A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PlatyPS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72DB-246C-4181-B415-0EAC5D67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Edit docs separately from code</a:t>
            </a:r>
          </a:p>
          <a:p>
            <a:pPr lvl="1"/>
            <a:r>
              <a:rPr lang="en-US" dirty="0"/>
              <a:t>Very useful in source-controlled repositories</a:t>
            </a:r>
          </a:p>
          <a:p>
            <a:r>
              <a:rPr lang="en-US" dirty="0"/>
              <a:t>Edit docs in markdown instead of inline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6088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6151-4176-41D8-9DF6-0F00BFD2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PlatyPS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5365-1F55-4396-BD88-6304FFD3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your module</a:t>
            </a:r>
          </a:p>
          <a:p>
            <a:r>
              <a:rPr lang="en-US" dirty="0"/>
              <a:t>To create the markdown files, use: New-</a:t>
            </a:r>
            <a:r>
              <a:rPr lang="en-US" dirty="0" err="1"/>
              <a:t>MarkdownHelp</a:t>
            </a:r>
            <a:r>
              <a:rPr lang="en-US" dirty="0"/>
              <a:t> –Module ‘</a:t>
            </a:r>
            <a:r>
              <a:rPr lang="en-US" dirty="0" err="1"/>
              <a:t>ModuleName</a:t>
            </a:r>
            <a:r>
              <a:rPr lang="en-US" dirty="0"/>
              <a:t>’ –</a:t>
            </a:r>
            <a:r>
              <a:rPr lang="en-US"/>
              <a:t>OutputFolder </a:t>
            </a:r>
            <a:r>
              <a:rPr lang="en-US" dirty="0"/>
              <a:t>.\docs</a:t>
            </a:r>
          </a:p>
          <a:p>
            <a:r>
              <a:rPr lang="en-US" dirty="0"/>
              <a:t>Then you can edit the resulting files in your favorite editor (VS Code)</a:t>
            </a:r>
          </a:p>
        </p:txBody>
      </p:sp>
    </p:spTree>
    <p:extLst>
      <p:ext uri="{BB962C8B-B14F-4D97-AF65-F5344CB8AC3E}">
        <p14:creationId xmlns:p14="http://schemas.microsoft.com/office/powerpoint/2010/main" val="416086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2AA2-783D-499F-819D-F1133CC9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AD48-64E2-47A9-83C7-03CE75F76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969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77B2-3575-433A-BCED-1D68712D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33C0-A12A-4F4D-8B6F-A3BD2F63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PlatyPS</a:t>
            </a:r>
            <a:r>
              <a:rPr lang="en-US" dirty="0"/>
              <a:t> Repo: </a:t>
            </a:r>
            <a:r>
              <a:rPr lang="en-US" dirty="0">
                <a:hlinkClick r:id="rId2"/>
              </a:rPr>
              <a:t>https://github.com/PowerShell/platyPS</a:t>
            </a:r>
            <a:endParaRPr lang="en-US" dirty="0"/>
          </a:p>
          <a:p>
            <a:r>
              <a:rPr lang="en-US" dirty="0" err="1"/>
              <a:t>PlatyPS</a:t>
            </a:r>
            <a:r>
              <a:rPr lang="en-US" dirty="0"/>
              <a:t> Summit Presentation (Sergei </a:t>
            </a:r>
            <a:r>
              <a:rPr lang="en-US" dirty="0" err="1"/>
              <a:t>Vorobev</a:t>
            </a:r>
            <a:r>
              <a:rPr lang="en-US" dirty="0"/>
              <a:t>): </a:t>
            </a:r>
            <a:r>
              <a:rPr lang="en-US" dirty="0">
                <a:hlinkClick r:id="rId3"/>
              </a:rPr>
              <a:t>https://www.youtube.com/watch?v=zGOl5g_AJ5U</a:t>
            </a:r>
            <a:endParaRPr lang="en-US" dirty="0"/>
          </a:p>
          <a:p>
            <a:r>
              <a:rPr lang="en-US" dirty="0"/>
              <a:t>Great blog posts on </a:t>
            </a:r>
            <a:r>
              <a:rPr lang="en-US" dirty="0" err="1"/>
              <a:t>PlatyPS</a:t>
            </a:r>
            <a:endParaRPr lang="en-US" dirty="0"/>
          </a:p>
          <a:p>
            <a:pPr lvl="1"/>
            <a:r>
              <a:rPr lang="en-US" dirty="0"/>
              <a:t>Sergei </a:t>
            </a:r>
            <a:r>
              <a:rPr lang="en-US" dirty="0" err="1"/>
              <a:t>Vorobev</a:t>
            </a:r>
            <a:r>
              <a:rPr lang="en-US" dirty="0"/>
              <a:t>: </a:t>
            </a:r>
            <a:r>
              <a:rPr lang="en-US" dirty="0">
                <a:hlinkClick r:id="rId4"/>
              </a:rPr>
              <a:t>https://devblogs.microsoft.com/powershell/platyps-write-external-help-files-in-markdown/</a:t>
            </a:r>
            <a:endParaRPr lang="en-US" dirty="0"/>
          </a:p>
          <a:p>
            <a:pPr lvl="1"/>
            <a:r>
              <a:rPr lang="en-US" dirty="0"/>
              <a:t>Matt Johnson: </a:t>
            </a:r>
            <a:r>
              <a:rPr lang="en-US" dirty="0">
                <a:hlinkClick r:id="rId5"/>
              </a:rPr>
              <a:t>https://www.mwjcomputing.com/2018/05/21/creating-updatable-help-for-your-powershell-module/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99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3081D-2B7D-4F4B-9394-284DBBFD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InvokeBuild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C430-115D-4DFA-8467-69F0807BFD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Automate building your module</a:t>
            </a:r>
          </a:p>
        </p:txBody>
      </p:sp>
    </p:spTree>
    <p:extLst>
      <p:ext uri="{BB962C8B-B14F-4D97-AF65-F5344CB8AC3E}">
        <p14:creationId xmlns:p14="http://schemas.microsoft.com/office/powerpoint/2010/main" val="16827208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9F2C-31BD-435D-8B0C-F9E36C00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InvokeBuild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88AF-666D-4B61-B266-10730C905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Officially</a:t>
            </a:r>
          </a:p>
          <a:p>
            <a:pPr lvl="1"/>
            <a:r>
              <a:rPr lang="en-US" dirty="0"/>
              <a:t>‘A build and test automation tool which invokes tasks’</a:t>
            </a:r>
          </a:p>
          <a:p>
            <a:pPr lvl="2"/>
            <a:r>
              <a:rPr lang="en-US" dirty="0"/>
              <a:t>Taken from: </a:t>
            </a:r>
            <a:r>
              <a:rPr lang="en-US" dirty="0">
                <a:hlinkClick r:id="rId2"/>
              </a:rPr>
              <a:t>https://github.com/nightroman/Invoke-Build</a:t>
            </a:r>
            <a:endParaRPr lang="en-US" dirty="0"/>
          </a:p>
          <a:p>
            <a:r>
              <a:rPr lang="en-US" dirty="0"/>
              <a:t>Essentially:</a:t>
            </a:r>
          </a:p>
          <a:p>
            <a:pPr lvl="1"/>
            <a:r>
              <a:rPr lang="en-US" dirty="0"/>
              <a:t>This is a tool in which you define various tasks in </a:t>
            </a:r>
            <a:r>
              <a:rPr lang="en-US" dirty="0" err="1"/>
              <a:t>InvokeBuild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3309954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8A9EE-3613-4A6D-B2DC-4D588233D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The </a:t>
            </a:r>
            <a:r>
              <a:rPr lang="en-US" dirty="0" err="1"/>
              <a:t>PoSh</a:t>
            </a:r>
            <a:r>
              <a:rPr lang="en-US" dirty="0"/>
              <a:t> Wolf?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AF08A-D1B2-4FD4-BC39-99875EA78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Anthony Howell</a:t>
            </a:r>
          </a:p>
          <a:p>
            <a:pPr lvl="1"/>
            <a:r>
              <a:rPr lang="en-US" dirty="0"/>
              <a:t>From Eugene,  so I like to bike, eat granola, and grow out my beard</a:t>
            </a:r>
          </a:p>
          <a:p>
            <a:pPr lvl="1"/>
            <a:r>
              <a:rPr lang="en-US" dirty="0"/>
              <a:t>Blogger (</a:t>
            </a:r>
            <a:r>
              <a:rPr lang="en-US" dirty="0">
                <a:hlinkClick r:id="rId2"/>
              </a:rPr>
              <a:t>https://theposhwolf.com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Twitter (</a:t>
            </a:r>
            <a:r>
              <a:rPr lang="en-US" dirty="0">
                <a:hlinkClick r:id="rId3"/>
              </a:rPr>
              <a:t>https://twitter.com/theposhwolf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Pluralsight author (</a:t>
            </a:r>
            <a:r>
              <a:rPr lang="en-US" dirty="0">
                <a:hlinkClick r:id="rId4"/>
              </a:rPr>
              <a:t>https://pluralsight.com/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TechSnips contributor (</a:t>
            </a:r>
            <a:r>
              <a:rPr lang="en-US" dirty="0">
                <a:hlinkClick r:id="rId5"/>
              </a:rPr>
              <a:t>https://techsnips.io/contributors/Anthony-howell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Consult (</a:t>
            </a:r>
            <a:r>
              <a:rPr lang="en-US" dirty="0">
                <a:hlinkClick r:id="rId6"/>
              </a:rPr>
              <a:t>https://howell-it.com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01883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E6BF-5047-4C09-983E-9D6AAB5A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InvokeBuild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72DB-246C-4181-B415-0EAC5D67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  <a:p>
            <a:r>
              <a:rPr lang="en-US" dirty="0"/>
              <a:t>Defines your location</a:t>
            </a:r>
          </a:p>
          <a:p>
            <a:r>
              <a:rPr lang="en-US" dirty="0"/>
              <a:t>Defines task dependencies</a:t>
            </a:r>
          </a:p>
          <a:p>
            <a:r>
              <a:rPr lang="en-US" dirty="0"/>
              <a:t>More in depth: </a:t>
            </a:r>
            <a:r>
              <a:rPr lang="en-US" dirty="0">
                <a:hlinkClick r:id="rId2"/>
              </a:rPr>
              <a:t>https://github.com/nightroman/Invoke-Build/wiki/Concepts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5167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6151-4176-41D8-9DF6-0F00BFD2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InvokeBuild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5365-1F55-4396-BD88-6304FFD3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define your tasks in ModuleName.build.ps1 using the </a:t>
            </a:r>
            <a:r>
              <a:rPr lang="en-US" dirty="0" err="1"/>
              <a:t>InvokeBuild</a:t>
            </a:r>
            <a:r>
              <a:rPr lang="en-US" dirty="0"/>
              <a:t> domain specific language (DSL)</a:t>
            </a:r>
          </a:p>
          <a:p>
            <a:r>
              <a:rPr lang="en-US" dirty="0"/>
              <a:t>Call a task using Invoke-Build –Task ‘publish’</a:t>
            </a:r>
          </a:p>
          <a:p>
            <a:pPr lvl="1"/>
            <a:r>
              <a:rPr lang="en-US" dirty="0"/>
              <a:t>This will run all tasks defined as dependencies before running the publish task</a:t>
            </a:r>
          </a:p>
        </p:txBody>
      </p:sp>
    </p:spTree>
    <p:extLst>
      <p:ext uri="{BB962C8B-B14F-4D97-AF65-F5344CB8AC3E}">
        <p14:creationId xmlns:p14="http://schemas.microsoft.com/office/powerpoint/2010/main" val="4041317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2AA2-783D-499F-819D-F1133CC9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AD48-64E2-47A9-83C7-03CE75F76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53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77B2-3575-433A-BCED-1D68712D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33C0-A12A-4F4D-8B6F-A3BD2F63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InvokeBuild</a:t>
            </a:r>
            <a:r>
              <a:rPr lang="en-US" dirty="0"/>
              <a:t> Repo: </a:t>
            </a:r>
            <a:r>
              <a:rPr lang="en-US" dirty="0">
                <a:hlinkClick r:id="rId2"/>
              </a:rPr>
              <a:t>https://github.com/nightroman/Invoke-Build</a:t>
            </a:r>
            <a:endParaRPr lang="en-US" dirty="0"/>
          </a:p>
          <a:p>
            <a:pPr lvl="1"/>
            <a:r>
              <a:rPr lang="en-US" dirty="0"/>
              <a:t>The repo has great documentation, good place to start</a:t>
            </a:r>
          </a:p>
          <a:p>
            <a:r>
              <a:rPr lang="en-US" dirty="0"/>
              <a:t>Great blog posts on </a:t>
            </a:r>
            <a:r>
              <a:rPr lang="en-US" dirty="0" err="1"/>
              <a:t>InvokeBuild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Josh </a:t>
            </a:r>
            <a:r>
              <a:rPr lang="en-US" dirty="0" err="1"/>
              <a:t>Duffney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http://duffney.io/GettingStartedWithInvokeBuild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9740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DDA69-BF0C-4CDF-BF89-428EE85B8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PSDeploy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E331E-1A3A-4693-9431-4FFBC25F4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Simplify deploying your module</a:t>
            </a:r>
          </a:p>
        </p:txBody>
      </p:sp>
    </p:spTree>
    <p:extLst>
      <p:ext uri="{BB962C8B-B14F-4D97-AF65-F5344CB8AC3E}">
        <p14:creationId xmlns:p14="http://schemas.microsoft.com/office/powerpoint/2010/main" val="9174126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F9F2C-31BD-435D-8B0C-F9E36C009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PSDeploy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88AF-666D-4B61-B266-10730C905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‘a quick and dirty module to simplify PowerShell based deployments.’</a:t>
            </a:r>
          </a:p>
          <a:p>
            <a:pPr lvl="1"/>
            <a:r>
              <a:rPr lang="en-US" dirty="0"/>
              <a:t>Taken from: </a:t>
            </a:r>
            <a:r>
              <a:rPr lang="en-US" dirty="0">
                <a:hlinkClick r:id="rId2"/>
              </a:rPr>
              <a:t>https://github.com/RamblingCookieMonster/PSDeploy</a:t>
            </a:r>
            <a:endParaRPr lang="en-US" dirty="0"/>
          </a:p>
          <a:p>
            <a:r>
              <a:rPr lang="en-US" dirty="0"/>
              <a:t>Provides a DSL for deploying modules in different fashions</a:t>
            </a:r>
          </a:p>
        </p:txBody>
      </p:sp>
    </p:spTree>
    <p:extLst>
      <p:ext uri="{BB962C8B-B14F-4D97-AF65-F5344CB8AC3E}">
        <p14:creationId xmlns:p14="http://schemas.microsoft.com/office/powerpoint/2010/main" val="3106903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0E6BF-5047-4C09-983E-9D6AAB5AD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/>
              <a:t>PSDeploy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772DB-246C-4181-B415-0EAC5D676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Simplification</a:t>
            </a:r>
          </a:p>
          <a:p>
            <a:pPr lvl="1"/>
            <a:r>
              <a:rPr lang="en-US" dirty="0"/>
              <a:t>No need to write code to be able to deploy!</a:t>
            </a:r>
          </a:p>
        </p:txBody>
      </p:sp>
    </p:spTree>
    <p:extLst>
      <p:ext uri="{BB962C8B-B14F-4D97-AF65-F5344CB8AC3E}">
        <p14:creationId xmlns:p14="http://schemas.microsoft.com/office/powerpoint/2010/main" val="1352200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76151-4176-41D8-9DF6-0F00BFD2D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PSDeploy</a:t>
            </a:r>
            <a:r>
              <a:rPr lang="en-US" dirty="0"/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75365-1F55-4396-BD88-6304FFD3A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deployments you want in a ModuleName.psdeploy.ps1 file using the </a:t>
            </a:r>
            <a:r>
              <a:rPr lang="en-US" dirty="0" err="1"/>
              <a:t>PSDeploy</a:t>
            </a:r>
            <a:r>
              <a:rPr lang="en-US" dirty="0"/>
              <a:t> DSL</a:t>
            </a:r>
          </a:p>
          <a:p>
            <a:r>
              <a:rPr lang="en-US" dirty="0"/>
              <a:t>When you want to deploy, run Invoke-</a:t>
            </a:r>
            <a:r>
              <a:rPr lang="en-US" dirty="0" err="1"/>
              <a:t>PSDeploy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should go in your build script in a ‘publish’ or ‘deploy’ step</a:t>
            </a:r>
          </a:p>
        </p:txBody>
      </p:sp>
    </p:spTree>
    <p:extLst>
      <p:ext uri="{BB962C8B-B14F-4D97-AF65-F5344CB8AC3E}">
        <p14:creationId xmlns:p14="http://schemas.microsoft.com/office/powerpoint/2010/main" val="10125642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E2AA2-783D-499F-819D-F1133CC95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EAD48-64E2-47A9-83C7-03CE75F76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0955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177B2-3575-433A-BCED-1D68712DC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A33C0-A12A-4F4D-8B6F-A3BD2F63B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PSDeploy</a:t>
            </a:r>
            <a:r>
              <a:rPr lang="en-US" dirty="0"/>
              <a:t> Repo: </a:t>
            </a:r>
            <a:r>
              <a:rPr lang="en-US" dirty="0">
                <a:hlinkClick r:id="rId2"/>
              </a:rPr>
              <a:t>https://github.com/RamblingCookieMonster/PSDeploy</a:t>
            </a:r>
            <a:endParaRPr lang="en-US" dirty="0"/>
          </a:p>
          <a:p>
            <a:r>
              <a:rPr lang="en-US" dirty="0"/>
              <a:t>Official docs: </a:t>
            </a:r>
            <a:r>
              <a:rPr lang="en-US" dirty="0">
                <a:hlinkClick r:id="rId3"/>
              </a:rPr>
              <a:t>https://psdeploy.readthedocs.io/en/latest/</a:t>
            </a:r>
            <a:endParaRPr lang="en-US" dirty="0"/>
          </a:p>
          <a:p>
            <a:r>
              <a:rPr lang="en-US" dirty="0"/>
              <a:t>Great blog posts on </a:t>
            </a:r>
            <a:r>
              <a:rPr lang="en-US" dirty="0" err="1"/>
              <a:t>PSDeploy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Warren F: </a:t>
            </a:r>
            <a:r>
              <a:rPr lang="en-US" dirty="0">
                <a:hlinkClick r:id="rId4"/>
              </a:rPr>
              <a:t>http://ramblingcookiemonster.github.io/PSDeploy-Take-Two/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521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4067-3398-4D68-9F75-557CB802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2F10-FB2E-4357-9494-3B5E0CDEF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module building methodology from start to finish</a:t>
            </a:r>
          </a:p>
          <a:p>
            <a:pPr lvl="1"/>
            <a:r>
              <a:rPr lang="en-US" dirty="0"/>
              <a:t>Plaster – Templatize my layouts</a:t>
            </a:r>
          </a:p>
          <a:p>
            <a:pPr lvl="1"/>
            <a:r>
              <a:rPr lang="en-US" dirty="0" err="1"/>
              <a:t>PlatyPS</a:t>
            </a:r>
            <a:r>
              <a:rPr lang="en-US" dirty="0"/>
              <a:t> – Write module documentation in markdown</a:t>
            </a:r>
          </a:p>
          <a:p>
            <a:pPr lvl="1"/>
            <a:r>
              <a:rPr lang="en-US" dirty="0" err="1"/>
              <a:t>InvokeBuild</a:t>
            </a:r>
            <a:r>
              <a:rPr lang="en-US" dirty="0"/>
              <a:t> – Automate ‘building’ of the module</a:t>
            </a:r>
          </a:p>
          <a:p>
            <a:pPr lvl="1"/>
            <a:r>
              <a:rPr lang="en-US" dirty="0" err="1"/>
              <a:t>PSDeploy</a:t>
            </a:r>
            <a:r>
              <a:rPr lang="en-US" dirty="0"/>
              <a:t> – Simplify deployments</a:t>
            </a:r>
          </a:p>
        </p:txBody>
      </p:sp>
    </p:spTree>
    <p:extLst>
      <p:ext uri="{BB962C8B-B14F-4D97-AF65-F5344CB8AC3E}">
        <p14:creationId xmlns:p14="http://schemas.microsoft.com/office/powerpoint/2010/main" val="300481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61924-E51B-4AA1-A1C5-C9AD9EE32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Environment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49B7C-A4DE-4ADA-8216-70A81166A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Windows 10</a:t>
            </a:r>
          </a:p>
          <a:p>
            <a:r>
              <a:rPr lang="en-US" dirty="0"/>
              <a:t>PowerShell 6.2.4 (should work in v5.1)</a:t>
            </a:r>
          </a:p>
          <a:p>
            <a:r>
              <a:rPr lang="en-US" dirty="0"/>
              <a:t>VS Code (latest version)</a:t>
            </a:r>
          </a:p>
        </p:txBody>
      </p:sp>
    </p:spTree>
    <p:extLst>
      <p:ext uri="{BB962C8B-B14F-4D97-AF65-F5344CB8AC3E}">
        <p14:creationId xmlns:p14="http://schemas.microsoft.com/office/powerpoint/2010/main" val="3298450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E009-5D93-4FE1-9DA1-61964B824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Plaster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28060-C4E2-4338-AAB9-D9426F879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Standardize and templatize your module layouts</a:t>
            </a:r>
          </a:p>
        </p:txBody>
      </p:sp>
    </p:spTree>
    <p:extLst>
      <p:ext uri="{BB962C8B-B14F-4D97-AF65-F5344CB8AC3E}">
        <p14:creationId xmlns:p14="http://schemas.microsoft.com/office/powerpoint/2010/main" val="215169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C883C-6E87-4994-9DAF-8692C556E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Plaster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1D001-083F-4EF7-8BE9-624C63D09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Officially:</a:t>
            </a:r>
          </a:p>
          <a:p>
            <a:pPr lvl="1"/>
            <a:r>
              <a:rPr lang="en-US" dirty="0"/>
              <a:t>‘Template-based file and project generator’</a:t>
            </a:r>
          </a:p>
          <a:p>
            <a:pPr lvl="2"/>
            <a:r>
              <a:rPr lang="en-US" dirty="0"/>
              <a:t>Taken from: </a:t>
            </a:r>
            <a:r>
              <a:rPr lang="en-US" dirty="0">
                <a:hlinkClick r:id="rId2"/>
              </a:rPr>
              <a:t>https://github.com/PowerShell/Plaster</a:t>
            </a:r>
            <a:endParaRPr lang="en-US" dirty="0"/>
          </a:p>
          <a:p>
            <a:r>
              <a:rPr lang="en-US" dirty="0"/>
              <a:t>Essentially:</a:t>
            </a:r>
          </a:p>
          <a:p>
            <a:pPr lvl="1"/>
            <a:r>
              <a:rPr lang="en-US" dirty="0"/>
              <a:t>Define your module layout in a template</a:t>
            </a:r>
          </a:p>
          <a:p>
            <a:pPr lvl="1"/>
            <a:r>
              <a:rPr lang="en-US" dirty="0"/>
              <a:t>Run a cmdlet to create a new module with that template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829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484C3-2755-4E87-A799-0FD16150B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templatizing module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CCCF0-5087-442F-B524-082F71499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Standardization</a:t>
            </a:r>
          </a:p>
          <a:p>
            <a:r>
              <a:rPr lang="en-US" dirty="0"/>
              <a:t>Reuse</a:t>
            </a:r>
          </a:p>
          <a:p>
            <a:r>
              <a:rPr lang="en-US" dirty="0"/>
              <a:t>Code sharing</a:t>
            </a:r>
          </a:p>
          <a:p>
            <a:r>
              <a:rPr lang="en-US" dirty="0"/>
              <a:t>Saves time</a:t>
            </a:r>
          </a:p>
        </p:txBody>
      </p:sp>
    </p:spTree>
    <p:extLst>
      <p:ext uri="{BB962C8B-B14F-4D97-AF65-F5344CB8AC3E}">
        <p14:creationId xmlns:p14="http://schemas.microsoft.com/office/powerpoint/2010/main" val="3454168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58D41-626B-40FC-9459-E4EB6446E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27669-EFB4-44BF-A6D5-E055295F8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ModuleName</a:t>
            </a:r>
            <a:endParaRPr lang="en-US" dirty="0"/>
          </a:p>
          <a:p>
            <a:pPr lvl="1"/>
            <a:r>
              <a:rPr lang="en-US" dirty="0"/>
              <a:t>build – Where the module build goes</a:t>
            </a:r>
          </a:p>
          <a:p>
            <a:pPr lvl="1"/>
            <a:r>
              <a:rPr lang="en-US" dirty="0"/>
              <a:t>docs – Where the docs are stored (</a:t>
            </a:r>
            <a:r>
              <a:rPr lang="en-US" dirty="0" err="1"/>
              <a:t>PlatyPS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src</a:t>
            </a:r>
            <a:r>
              <a:rPr lang="en-US" dirty="0"/>
              <a:t> – This is where all the code goes</a:t>
            </a:r>
          </a:p>
          <a:p>
            <a:pPr lvl="2"/>
            <a:r>
              <a:rPr lang="en-US" dirty="0"/>
              <a:t>classes – Any PS classes</a:t>
            </a:r>
          </a:p>
          <a:p>
            <a:pPr lvl="2"/>
            <a:r>
              <a:rPr lang="en-US" dirty="0"/>
              <a:t>private – All your private functions</a:t>
            </a:r>
          </a:p>
          <a:p>
            <a:pPr lvl="2"/>
            <a:r>
              <a:rPr lang="en-US" dirty="0"/>
              <a:t>public – All your public functions</a:t>
            </a:r>
          </a:p>
          <a:p>
            <a:pPr lvl="2"/>
            <a:r>
              <a:rPr lang="en-US" dirty="0"/>
              <a:t>onload.ps1 – Any code to add to the end of the .psm1</a:t>
            </a:r>
          </a:p>
          <a:p>
            <a:pPr lvl="2"/>
            <a:r>
              <a:rPr lang="en-US" dirty="0"/>
              <a:t>using.ps1 – Any code to add to the beginning of the .psm1</a:t>
            </a:r>
          </a:p>
          <a:p>
            <a:pPr lvl="2"/>
            <a:r>
              <a:rPr lang="en-US" dirty="0"/>
              <a:t>manifest.psd1 – The module manifest</a:t>
            </a:r>
          </a:p>
          <a:p>
            <a:pPr lvl="1"/>
            <a:r>
              <a:rPr lang="en-US" dirty="0"/>
              <a:t>tests – Pester tests (Pester is out of scope of this demo though)</a:t>
            </a:r>
          </a:p>
        </p:txBody>
      </p:sp>
    </p:spTree>
    <p:extLst>
      <p:ext uri="{BB962C8B-B14F-4D97-AF65-F5344CB8AC3E}">
        <p14:creationId xmlns:p14="http://schemas.microsoft.com/office/powerpoint/2010/main" val="4162743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4C82-CFFB-4548-A93F-25B3ABD79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Plaster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FF634-AED5-45AB-8C2F-960002B74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your layout (or borrow one!)</a:t>
            </a:r>
          </a:p>
          <a:p>
            <a:r>
              <a:rPr lang="en-US" dirty="0"/>
              <a:t>Define your layout in a Plaster manifest (xml)</a:t>
            </a:r>
          </a:p>
          <a:p>
            <a:r>
              <a:rPr lang="en-US" dirty="0"/>
              <a:t>Create any standard scripts, reference them in your manifest</a:t>
            </a:r>
          </a:p>
          <a:p>
            <a:r>
              <a:rPr lang="en-US" dirty="0"/>
              <a:t>Store the manifest and scripts in a folder named after your template</a:t>
            </a:r>
          </a:p>
          <a:p>
            <a:r>
              <a:rPr lang="en-US" dirty="0"/>
              <a:t>Deploy the template with Invoke-Plaster</a:t>
            </a:r>
          </a:p>
        </p:txBody>
      </p:sp>
    </p:spTree>
    <p:extLst>
      <p:ext uri="{BB962C8B-B14F-4D97-AF65-F5344CB8AC3E}">
        <p14:creationId xmlns:p14="http://schemas.microsoft.com/office/powerpoint/2010/main" val="2666568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331</TotalTime>
  <Words>911</Words>
  <Application>Microsoft Office PowerPoint</Application>
  <PresentationFormat>Widescreen</PresentationFormat>
  <Paragraphs>123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Using Modules to Build Modules</vt:lpstr>
      <vt:lpstr>Who is The PoSh Wolf?</vt:lpstr>
      <vt:lpstr>Overview</vt:lpstr>
      <vt:lpstr>Demo Environment</vt:lpstr>
      <vt:lpstr>Plaster</vt:lpstr>
      <vt:lpstr>What is Plaster</vt:lpstr>
      <vt:lpstr>Benefits of templatizing module layout</vt:lpstr>
      <vt:lpstr>My layout</vt:lpstr>
      <vt:lpstr>How Plaster works</vt:lpstr>
      <vt:lpstr>Demo</vt:lpstr>
      <vt:lpstr>Additional resources</vt:lpstr>
      <vt:lpstr>PlatyPS</vt:lpstr>
      <vt:lpstr>What is PlatyPS</vt:lpstr>
      <vt:lpstr>Advantages of PlatyPS</vt:lpstr>
      <vt:lpstr>How PlatyPS Works</vt:lpstr>
      <vt:lpstr>Demo</vt:lpstr>
      <vt:lpstr>Additional Resources</vt:lpstr>
      <vt:lpstr>InvokeBuild</vt:lpstr>
      <vt:lpstr>What is InvokeBuild</vt:lpstr>
      <vt:lpstr>Advantages of InvokeBuild</vt:lpstr>
      <vt:lpstr>How InvokeBuild Works</vt:lpstr>
      <vt:lpstr>Demo</vt:lpstr>
      <vt:lpstr>Additional Resources</vt:lpstr>
      <vt:lpstr>PSDeploy</vt:lpstr>
      <vt:lpstr>What is PSDeploy</vt:lpstr>
      <vt:lpstr>Advantages of PSDeploy</vt:lpstr>
      <vt:lpstr>How PSDeploy Works</vt:lpstr>
      <vt:lpstr>Demo</vt:lpstr>
      <vt:lpstr>Additional Resources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Automating the Active Directory User Lifecycle with PowerShell</dc:title>
  <dc:creator>Anthony Howell</dc:creator>
  <cp:lastModifiedBy>Anthony Howell</cp:lastModifiedBy>
  <cp:revision>35</cp:revision>
  <dcterms:created xsi:type="dcterms:W3CDTF">2020-01-03T18:38:01Z</dcterms:created>
  <dcterms:modified xsi:type="dcterms:W3CDTF">2020-02-07T22:13:04Z</dcterms:modified>
</cp:coreProperties>
</file>