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7" r:id="rId8"/>
    <p:sldId id="276" r:id="rId9"/>
    <p:sldId id="271" r:id="rId10"/>
    <p:sldId id="268" r:id="rId11"/>
    <p:sldId id="278" r:id="rId12"/>
    <p:sldId id="281" r:id="rId13"/>
    <p:sldId id="283" r:id="rId14"/>
    <p:sldId id="285" r:id="rId15"/>
    <p:sldId id="284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well-it.com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</a:t>
            </a:r>
            <a:r>
              <a:rPr lang="en-US" dirty="0" err="1"/>
              <a:t>Kubectl</a:t>
            </a:r>
            <a:r>
              <a:rPr lang="en-US" dirty="0"/>
              <a:t> PowerShell Friendly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r>
              <a:rPr lang="en-US" dirty="0"/>
              <a:t>PowerShell 7.3.3</a:t>
            </a:r>
          </a:p>
          <a:p>
            <a:pPr lvl="1"/>
            <a:r>
              <a:rPr lang="en-US" dirty="0" err="1"/>
              <a:t>specialK</a:t>
            </a:r>
            <a:endParaRPr lang="en-US" dirty="0"/>
          </a:p>
          <a:p>
            <a:r>
              <a:rPr lang="en-US" dirty="0" err="1"/>
              <a:t>Kubectl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2029-2788-EA31-EA7B-9EA0080A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DB4F3-74D5-7FD6-C71D-64E8E80E5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7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1FAF-D153-4A98-66DF-D9B3895D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56F7-E9B7-26D8-99AC-5E4F9743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headers to calculate spacing indexes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Insert semicolons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ConvertFrom</a:t>
            </a:r>
            <a:r>
              <a:rPr lang="en-US" dirty="0"/>
              <a:t>-CSV –Delimiter ‘;’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Insert type name (for format)</a:t>
            </a:r>
          </a:p>
        </p:txBody>
      </p:sp>
    </p:spTree>
    <p:extLst>
      <p:ext uri="{BB962C8B-B14F-4D97-AF65-F5344CB8AC3E}">
        <p14:creationId xmlns:p14="http://schemas.microsoft.com/office/powerpoint/2010/main" val="547091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B1A6-3838-2599-DA29-5C960322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81EC-D3DF-BF4E-9AD8-EB19919C9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                                    READY    STATUS     RESTARTS    AGE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database-deployment-194a92db12-b2aat    1/1      Running    0           10d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web-deployment-98ad9380dd-8brg3         1/1      Running    0           2d7h</a:t>
            </a:r>
          </a:p>
          <a:p>
            <a:pPr marL="0" indent="0">
              <a:buNone/>
            </a:pPr>
            <a:endParaRPr lang="en-US" sz="18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11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076D-2FCC-1139-F41E-F8601649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E2E0-FF2E-A0F6-15E3-62F78BE1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                                    ;READY    ;STATUS     ;RESTARTS    ;AGE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database-deployment-194a92db12-b2aat    ;1/1      ;Running    ;0           ;10d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web-deployment-98ad9380dd-8brg3         ;1/1      ;Running    ;0           ;2d7h</a:t>
            </a:r>
          </a:p>
          <a:p>
            <a:pPr marL="0" indent="0">
              <a:buNone/>
            </a:pPr>
            <a:endParaRPr lang="en-US" sz="18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049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0191-2D49-EA2B-4EDD-2A9259BA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FCC2-45B3-1A1F-0C61-5E2409CA8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NAME;READY;STATUS;RESTARTS;AGE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database-deployment-194a92db12-b2aat;1/1;Running;0;10d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web-deployment-98ad9380dd-8brg3;1/1;Running;0;2d7h</a:t>
            </a:r>
          </a:p>
        </p:txBody>
      </p:sp>
    </p:spTree>
    <p:extLst>
      <p:ext uri="{BB962C8B-B14F-4D97-AF65-F5344CB8AC3E}">
        <p14:creationId xmlns:p14="http://schemas.microsoft.com/office/powerpoint/2010/main" val="3793522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805D-43D3-E6D0-4DE0-07F015C5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A4420-A542-9B9B-5B79-A2A6553C15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31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7F5C-A682-8691-46AD-1724C5CB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Left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4CC03-8091-21B4-4188-A00E33A86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99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so, according to </a:t>
            </a:r>
            <a:r>
              <a:rPr lang="en-US" dirty="0" err="1"/>
              <a:t>ChatGPT</a:t>
            </a:r>
            <a:r>
              <a:rPr lang="en-US" dirty="0"/>
              <a:t>, I am:</a:t>
            </a:r>
          </a:p>
          <a:p>
            <a:pPr lvl="2"/>
            <a:r>
              <a:rPr lang="en-US" dirty="0"/>
              <a:t>Progressive, outdoorsy, creative, friendly, and open-minded</a:t>
            </a:r>
          </a:p>
          <a:p>
            <a:pPr lvl="1"/>
            <a:r>
              <a:rPr lang="en-US" dirty="0"/>
              <a:t>~3.3 kids, 2 dogs, 1 wife, 1 cat</a:t>
            </a:r>
          </a:p>
          <a:p>
            <a:pPr lvl="1"/>
            <a:r>
              <a:rPr lang="en-US" dirty="0"/>
              <a:t>In IT since 2011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5"/>
              </a:rPr>
              <a:t>https://howell-it.com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Employed (Cloud Platform Architect)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CC9F-F8E0-7E40-1412-B173A2E6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4A8C-6110-28A1-7F86-ED7456104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  <a:p>
            <a:r>
              <a:rPr lang="en-US" dirty="0"/>
              <a:t>Why not Crescendo or -o </a:t>
            </a:r>
            <a:r>
              <a:rPr lang="en-US" dirty="0" err="1"/>
              <a:t>json</a:t>
            </a:r>
            <a:r>
              <a:rPr lang="en-US" dirty="0"/>
              <a:t>?</a:t>
            </a:r>
          </a:p>
          <a:p>
            <a:r>
              <a:rPr lang="en-US" dirty="0"/>
              <a:t>Technical solution</a:t>
            </a:r>
          </a:p>
          <a:p>
            <a:pPr lvl="1"/>
            <a:r>
              <a:rPr lang="en-US" dirty="0"/>
              <a:t>Parsing output</a:t>
            </a:r>
          </a:p>
          <a:p>
            <a:pPr lvl="1"/>
            <a:r>
              <a:rPr lang="en-US" dirty="0"/>
              <a:t>Generating PowerShell formats</a:t>
            </a:r>
          </a:p>
          <a:p>
            <a:r>
              <a:rPr lang="en-US" dirty="0"/>
              <a:t>Reducing reliance on Where-Object (Filtering Left)</a:t>
            </a:r>
          </a:p>
        </p:txBody>
      </p:sp>
    </p:spTree>
    <p:extLst>
      <p:ext uri="{BB962C8B-B14F-4D97-AF65-F5344CB8AC3E}">
        <p14:creationId xmlns:p14="http://schemas.microsoft.com/office/powerpoint/2010/main" val="222265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20CE-8FBE-281A-B2F7-6C2265E2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CAUTION: Opinion ahead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46B94-BED6-8140-69A5-6134CBA6B2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9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3C25-7C8C-0DF3-B75F-24DCA785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A13C-0AAF-7AAC-9BE2-DD80D096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is just </a:t>
            </a:r>
            <a:r>
              <a:rPr lang="en-US" dirty="0" err="1"/>
              <a:t>stdout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7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1744-ED95-32F9-D88F-27B03B23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Crescendo or -o </a:t>
            </a:r>
            <a:r>
              <a:rPr lang="en-US" dirty="0" err="1"/>
              <a:t>json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B60D4-7F39-36CB-F888-35C18D05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Crescendo</a:t>
            </a:r>
          </a:p>
          <a:p>
            <a:pPr lvl="1"/>
            <a:r>
              <a:rPr lang="en-US" dirty="0"/>
              <a:t>Definitely more PowerShell-y (verb-noun)</a:t>
            </a:r>
          </a:p>
          <a:p>
            <a:pPr lvl="1"/>
            <a:r>
              <a:rPr lang="en-US" dirty="0"/>
              <a:t>Not cross-shell compatible</a:t>
            </a:r>
          </a:p>
          <a:p>
            <a:pPr lvl="1"/>
            <a:r>
              <a:rPr lang="en-US" dirty="0"/>
              <a:t>Not a bad tool, just not the right tool for the job</a:t>
            </a:r>
          </a:p>
          <a:p>
            <a:r>
              <a:rPr lang="en-US" dirty="0" err="1"/>
              <a:t>kubectl</a:t>
            </a:r>
            <a:r>
              <a:rPr lang="en-US" dirty="0"/>
              <a:t> get pod -o </a:t>
            </a:r>
            <a:r>
              <a:rPr lang="en-US" dirty="0" err="1"/>
              <a:t>json</a:t>
            </a:r>
            <a:r>
              <a:rPr lang="en-US" dirty="0"/>
              <a:t> | </a:t>
            </a:r>
            <a:r>
              <a:rPr lang="en-US" dirty="0" err="1"/>
              <a:t>ConvertFrom-Json</a:t>
            </a:r>
            <a:endParaRPr lang="en-US" dirty="0"/>
          </a:p>
          <a:p>
            <a:pPr lvl="1"/>
            <a:r>
              <a:rPr lang="en-US" dirty="0"/>
              <a:t>Too much typing</a:t>
            </a:r>
          </a:p>
          <a:p>
            <a:pPr lvl="1"/>
            <a:r>
              <a:rPr lang="en-US" dirty="0"/>
              <a:t>Too much data</a:t>
            </a:r>
            <a:r>
              <a:rPr lang="en-US"/>
              <a:t>, usually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6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226D-9A5E-AD06-AAC0-202FDE67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D59B0-9A2E-0BEB-4105-522F9C4A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Reliably and efficiently parse </a:t>
            </a:r>
            <a:r>
              <a:rPr lang="en-US" dirty="0" err="1"/>
              <a:t>Kubectl</a:t>
            </a:r>
            <a:r>
              <a:rPr lang="en-US" dirty="0"/>
              <a:t>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Preserve syntax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Maintain </a:t>
            </a:r>
            <a:r>
              <a:rPr lang="en-US" dirty="0" err="1"/>
              <a:t>Kubectl’s</a:t>
            </a:r>
            <a:r>
              <a:rPr lang="en-US" dirty="0"/>
              <a:t> table output format</a:t>
            </a:r>
          </a:p>
        </p:txBody>
      </p:sp>
    </p:spTree>
    <p:extLst>
      <p:ext uri="{BB962C8B-B14F-4D97-AF65-F5344CB8AC3E}">
        <p14:creationId xmlns:p14="http://schemas.microsoft.com/office/powerpoint/2010/main" val="333871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068A-AAB9-C73E-81A8-19055B38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Solution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9D21534-55BD-FF98-26CC-A2241B273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943" y="1825625"/>
            <a:ext cx="8382113" cy="4351338"/>
          </a:xfrm>
        </p:spPr>
      </p:pic>
    </p:spTree>
    <p:extLst>
      <p:ext uri="{BB962C8B-B14F-4D97-AF65-F5344CB8AC3E}">
        <p14:creationId xmlns:p14="http://schemas.microsoft.com/office/powerpoint/2010/main" val="173625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72F1-F67E-4AEF-9E86-14F48B4E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E0E3-B7A2-4D43-9E12-6ABB0339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  <a:p>
            <a:r>
              <a:rPr lang="en-US" dirty="0" err="1"/>
              <a:t>Kubectl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1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34610</TotalTime>
  <Words>310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Making Kubectl PowerShell Friendly </vt:lpstr>
      <vt:lpstr>Who is The PoSh Wolf?</vt:lpstr>
      <vt:lpstr>Overview</vt:lpstr>
      <vt:lpstr>CAUTION: Opinion ahead</vt:lpstr>
      <vt:lpstr>The Problem</vt:lpstr>
      <vt:lpstr>Crescendo or -o json?</vt:lpstr>
      <vt:lpstr>Solution Requirements</vt:lpstr>
      <vt:lpstr>My Solution</vt:lpstr>
      <vt:lpstr>Prerequisites </vt:lpstr>
      <vt:lpstr>Demo Environment</vt:lpstr>
      <vt:lpstr>Parsing</vt:lpstr>
      <vt:lpstr>Process</vt:lpstr>
      <vt:lpstr>PowerPoint Presentation</vt:lpstr>
      <vt:lpstr>PowerPoint Presentation</vt:lpstr>
      <vt:lpstr>PowerPoint Presentation</vt:lpstr>
      <vt:lpstr>Formats</vt:lpstr>
      <vt:lpstr>Filtering Left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62</cp:revision>
  <dcterms:created xsi:type="dcterms:W3CDTF">2020-01-03T18:38:01Z</dcterms:created>
  <dcterms:modified xsi:type="dcterms:W3CDTF">2023-04-20T02:24:33Z</dcterms:modified>
</cp:coreProperties>
</file>