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chsnips.io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Automating the Active Directory User Lifecycle with PowerShell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87D4-6C4C-4738-9D05-04287B68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ADFB2-9941-4FA8-A9DF-9D99F2F37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Notifications</a:t>
            </a:r>
          </a:p>
          <a:p>
            <a:r>
              <a:rPr lang="en-US" dirty="0"/>
              <a:t>LOB software 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34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0B59A-73DB-4E35-85B8-A74F517EE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A012F-28DD-456F-A8EB-F44C3BF8C4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699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 so I like to bike, eat granola, and grow out my beard</a:t>
            </a:r>
          </a:p>
          <a:p>
            <a:pPr lvl="1"/>
            <a:r>
              <a:rPr lang="en-US" dirty="0"/>
              <a:t>10+ years IT experience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Automation consultant specializing in PowerShell (Howell IT)</a:t>
            </a:r>
          </a:p>
          <a:p>
            <a:pPr lvl="2"/>
            <a:r>
              <a:rPr lang="en-US" i="1" dirty="0"/>
              <a:t>Sales pitch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A6EA2-A326-4004-9CA2-9E4DFEF9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Audience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133D-66D9-4F47-A384-1CA1C3658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  <a:p>
            <a:r>
              <a:rPr lang="en-US" dirty="0"/>
              <a:t>Maintenance</a:t>
            </a:r>
          </a:p>
          <a:p>
            <a:r>
              <a:rPr lang="en-US" dirty="0"/>
              <a:t>User offboarding</a:t>
            </a:r>
          </a:p>
          <a:p>
            <a:r>
              <a:rPr lang="en-US" dirty="0"/>
              <a:t>O365 Prep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C1C72-74A8-45B4-A475-3A8DE00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172FD-18C7-400E-BADA-24DEEE63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introduction to PowerShell</a:t>
            </a:r>
          </a:p>
          <a:p>
            <a:r>
              <a:rPr lang="en-US" dirty="0"/>
              <a:t>An introduction to Active Directory</a:t>
            </a:r>
          </a:p>
          <a:p>
            <a:r>
              <a:rPr lang="en-US" dirty="0"/>
              <a:t>A guide on using the Active Directory module</a:t>
            </a:r>
          </a:p>
        </p:txBody>
      </p:sp>
    </p:spTree>
    <p:extLst>
      <p:ext uri="{BB962C8B-B14F-4D97-AF65-F5344CB8AC3E}">
        <p14:creationId xmlns:p14="http://schemas.microsoft.com/office/powerpoint/2010/main" val="272385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0F35-EE09-4F07-8296-B6BFE141F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1CE0-40CD-4BAB-8F58-9CD173EB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Strategies for automating common tasks in the AD user lifecycle</a:t>
            </a:r>
          </a:p>
          <a:p>
            <a:r>
              <a:rPr lang="en-US" dirty="0"/>
              <a:t>Building tools using PowerShell</a:t>
            </a:r>
          </a:p>
          <a:p>
            <a:r>
              <a:rPr lang="en-US" dirty="0"/>
              <a:t>Plenty of PowerShell best practices sprinkled in</a:t>
            </a:r>
          </a:p>
        </p:txBody>
      </p:sp>
    </p:spTree>
    <p:extLst>
      <p:ext uri="{BB962C8B-B14F-4D97-AF65-F5344CB8AC3E}">
        <p14:creationId xmlns:p14="http://schemas.microsoft.com/office/powerpoint/2010/main" val="15612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DA92-42EF-47E8-9999-901723F7C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A69F-211E-4DE1-8C4C-7129073A4E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488-183C-4397-98BC-AD3EA2D4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your data coming from?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48B4A-55E1-40FB-927B-FB3A68A56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system API</a:t>
            </a:r>
          </a:p>
          <a:p>
            <a:r>
              <a:rPr lang="en-US" dirty="0"/>
              <a:t>Spreadsheet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Shouts across the cube farm</a:t>
            </a:r>
          </a:p>
        </p:txBody>
      </p:sp>
    </p:spTree>
    <p:extLst>
      <p:ext uri="{BB962C8B-B14F-4D97-AF65-F5344CB8AC3E}">
        <p14:creationId xmlns:p14="http://schemas.microsoft.com/office/powerpoint/2010/main" val="294059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ABAC4-3928-4B8F-9CAF-B4FB4CE0B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needs to be generated?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2B01C-D55B-43FB-9F8A-1A9D36F3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Profile location</a:t>
            </a:r>
          </a:p>
          <a:p>
            <a:r>
              <a:rPr lang="en-US" dirty="0"/>
              <a:t>Group memberships</a:t>
            </a:r>
          </a:p>
        </p:txBody>
      </p:sp>
    </p:spTree>
    <p:extLst>
      <p:ext uri="{BB962C8B-B14F-4D97-AF65-F5344CB8AC3E}">
        <p14:creationId xmlns:p14="http://schemas.microsoft.com/office/powerpoint/2010/main" val="763643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191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Automating the Active Directory User Lifecycle with PowerShell</vt:lpstr>
      <vt:lpstr>Who is The PoSh Wolf?</vt:lpstr>
      <vt:lpstr>Audience Participation</vt:lpstr>
      <vt:lpstr>Overview</vt:lpstr>
      <vt:lpstr>What this isn’t</vt:lpstr>
      <vt:lpstr>What this is</vt:lpstr>
      <vt:lpstr>User Onboarding</vt:lpstr>
      <vt:lpstr>Where is your data coming from?</vt:lpstr>
      <vt:lpstr>What data needs to be generated?</vt:lpstr>
      <vt:lpstr>Other actions</vt:lpstr>
      <vt:lpstr>Demos!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7</cp:revision>
  <dcterms:created xsi:type="dcterms:W3CDTF">2020-01-03T18:38:01Z</dcterms:created>
  <dcterms:modified xsi:type="dcterms:W3CDTF">2020-01-03T19:25:17Z</dcterms:modified>
</cp:coreProperties>
</file>