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69" r:id="rId5"/>
    <p:sldId id="258" r:id="rId6"/>
    <p:sldId id="272" r:id="rId7"/>
    <p:sldId id="275" r:id="rId8"/>
    <p:sldId id="274" r:id="rId9"/>
    <p:sldId id="271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</a:t>
            </a:r>
            <a:r>
              <a:rPr lang="en-US" dirty="0"/>
              <a:t> the World! as-Code for Anything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552B-235C-4E98-B84E-1AB7D6CF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49E7-5D8A-41B4-B69D-BE477B1A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*-as-Code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Azure ARM templates or Azure Bicep</a:t>
            </a:r>
          </a:p>
          <a:p>
            <a:pPr lvl="1"/>
            <a:r>
              <a:rPr lang="en-US" dirty="0"/>
              <a:t>AWS CloudFormation</a:t>
            </a:r>
          </a:p>
          <a:p>
            <a:pPr lvl="1"/>
            <a:r>
              <a:rPr lang="en-US" dirty="0"/>
              <a:t>Terraform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PowerShell DSC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pPr lvl="1"/>
            <a:r>
              <a:rPr lang="en-US" dirty="0" err="1"/>
              <a:t>SaltStack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Idempotency</a:t>
            </a:r>
          </a:p>
          <a:p>
            <a:pPr lvl="1"/>
            <a:r>
              <a:rPr lang="en-US" dirty="0"/>
              <a:t>Ensures a needed asset not only exists, but meets the required specifications</a:t>
            </a:r>
          </a:p>
          <a:p>
            <a:pPr lvl="1"/>
            <a:r>
              <a:rPr lang="en-US" dirty="0"/>
              <a:t>Approaches:</a:t>
            </a:r>
          </a:p>
          <a:p>
            <a:pPr lvl="2"/>
            <a:r>
              <a:rPr lang="en-US" dirty="0"/>
              <a:t>Check each property, change as needed</a:t>
            </a:r>
          </a:p>
          <a:p>
            <a:pPr lvl="2"/>
            <a:r>
              <a:rPr lang="en-US" dirty="0"/>
              <a:t>One big Set-Resource with all parameters</a:t>
            </a:r>
          </a:p>
          <a:p>
            <a:r>
              <a:rPr lang="en-US" dirty="0"/>
              <a:t>CI/CD: PR vs Merge Actions</a:t>
            </a:r>
          </a:p>
          <a:p>
            <a:pPr lvl="1"/>
            <a:r>
              <a:rPr lang="en-US" dirty="0"/>
              <a:t>PR: Test and output results from what the change would do</a:t>
            </a:r>
          </a:p>
          <a:p>
            <a:pPr lvl="1"/>
            <a:r>
              <a:rPr lang="en-US" dirty="0"/>
              <a:t>Merge: Make the change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  <a:p>
            <a:r>
              <a:rPr lang="en-US" dirty="0"/>
              <a:t>Simple example using an array of strings as the config (.txt)</a:t>
            </a:r>
          </a:p>
          <a:p>
            <a:pPr lvl="1"/>
            <a:r>
              <a:rPr lang="en-US" dirty="0"/>
              <a:t>Evolution 1</a:t>
            </a:r>
          </a:p>
          <a:p>
            <a:pPr lvl="1"/>
            <a:r>
              <a:rPr lang="en-US" dirty="0"/>
              <a:t>Evolution 2</a:t>
            </a:r>
          </a:p>
          <a:p>
            <a:r>
              <a:rPr lang="en-US" dirty="0"/>
              <a:t>Basic approach with a simple example</a:t>
            </a:r>
          </a:p>
          <a:p>
            <a:pPr lvl="1"/>
            <a:r>
              <a:rPr lang="en-US" dirty="0"/>
              <a:t>Creating a JSON config</a:t>
            </a:r>
          </a:p>
          <a:p>
            <a:pPr lvl="1"/>
            <a:r>
              <a:rPr lang="en-US" dirty="0"/>
              <a:t>Writing a script</a:t>
            </a:r>
          </a:p>
          <a:p>
            <a:pPr lvl="1"/>
            <a:r>
              <a:rPr lang="en-US" dirty="0"/>
              <a:t>Setting up a CI/CD pipeline</a:t>
            </a:r>
          </a:p>
          <a:p>
            <a:r>
              <a:rPr lang="en-US" dirty="0"/>
              <a:t>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7D8D-5D76-4563-BCFE-4769F300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C568-466D-46C0-A7D2-E97063D0A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Nobody cares about the code.</a:t>
            </a:r>
          </a:p>
        </p:txBody>
      </p:sp>
    </p:spTree>
    <p:extLst>
      <p:ext uri="{BB962C8B-B14F-4D97-AF65-F5344CB8AC3E}">
        <p14:creationId xmlns:p14="http://schemas.microsoft.com/office/powerpoint/2010/main" val="40336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2EDA-6D09-4B60-957C-70DCBB7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aC’ing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52DA-0968-4653-B3C6-F5D44BF5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results</a:t>
            </a:r>
          </a:p>
          <a:p>
            <a:r>
              <a:rPr lang="en-US" dirty="0"/>
              <a:t>Separate configuration from code</a:t>
            </a:r>
          </a:p>
          <a:p>
            <a:pPr lvl="1"/>
            <a:r>
              <a:rPr lang="en-US" dirty="0"/>
              <a:t>Allows non-PowerShell users to use your system</a:t>
            </a:r>
          </a:p>
          <a:p>
            <a:pPr lvl="1"/>
            <a:r>
              <a:rPr lang="en-US" dirty="0"/>
              <a:t>Tracks changes separately from code for easier auditing</a:t>
            </a:r>
          </a:p>
          <a:p>
            <a:r>
              <a:rPr lang="en-US" dirty="0"/>
              <a:t>Design config to be readable and understandable</a:t>
            </a:r>
          </a:p>
          <a:p>
            <a:pPr lvl="1"/>
            <a:r>
              <a:rPr lang="en-US" dirty="0"/>
              <a:t>Your security team will thank you</a:t>
            </a:r>
          </a:p>
        </p:txBody>
      </p:sp>
    </p:spTree>
    <p:extLst>
      <p:ext uri="{BB962C8B-B14F-4D97-AF65-F5344CB8AC3E}">
        <p14:creationId xmlns:p14="http://schemas.microsoft.com/office/powerpoint/2010/main" val="13316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JSON / YAML</a:t>
            </a:r>
          </a:p>
          <a:p>
            <a:r>
              <a:rPr lang="en-US" dirty="0"/>
              <a:t>Understanding of Modules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25784</TotalTime>
  <Words>299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 the World! as-Code for Anything</vt:lpstr>
      <vt:lpstr>Who is The PoSh Wolf?</vt:lpstr>
      <vt:lpstr>I like PowerShell</vt:lpstr>
      <vt:lpstr>Examples of *-as-Code</vt:lpstr>
      <vt:lpstr>Foundational Concepts</vt:lpstr>
      <vt:lpstr>Overview</vt:lpstr>
      <vt:lpstr>Why?</vt:lpstr>
      <vt:lpstr>aC’ing Goals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49</cp:revision>
  <dcterms:created xsi:type="dcterms:W3CDTF">2020-01-03T18:38:01Z</dcterms:created>
  <dcterms:modified xsi:type="dcterms:W3CDTF">2022-04-20T15:25:38Z</dcterms:modified>
</cp:coreProperties>
</file>