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73" r:id="rId5"/>
    <p:sldId id="271" r:id="rId6"/>
    <p:sldId id="268" r:id="rId7"/>
    <p:sldId id="274" r:id="rId8"/>
    <p:sldId id="280" r:id="rId9"/>
    <p:sldId id="277" r:id="rId10"/>
    <p:sldId id="278" r:id="rId11"/>
    <p:sldId id="279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3/21/2023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howell-it.com/" TargetMode="External"/><Relationship Id="rId4" Type="http://schemas.openxmlformats.org/officeDocument/2006/relationships/hyperlink" Target="https://pluralsight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Building a Serverless Discord bot in Azure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B74DE-18BA-8DA5-5D43-F4EE68301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Function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6340-1E8E-E006-C098-43CFA47CB1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7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054A-57C7-C260-5669-95E823B7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2DF0D96-5F90-FD81-7491-8713C929FB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971551"/>
            <a:ext cx="10522927" cy="4972844"/>
          </a:xfrm>
        </p:spPr>
      </p:pic>
    </p:spTree>
    <p:extLst>
      <p:ext uri="{BB962C8B-B14F-4D97-AF65-F5344CB8AC3E}">
        <p14:creationId xmlns:p14="http://schemas.microsoft.com/office/powerpoint/2010/main" val="4153132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Azure Function code demo…</a:t>
            </a:r>
          </a:p>
        </p:txBody>
      </p:sp>
    </p:spTree>
    <p:extLst>
      <p:ext uri="{BB962C8B-B14F-4D97-AF65-F5344CB8AC3E}">
        <p14:creationId xmlns:p14="http://schemas.microsoft.com/office/powerpoint/2010/main" val="3960244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CC900-50CE-6143-BD63-0FD41482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C90DE-EBD1-BFFB-B969-40F7A7127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2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Adding commands demo…</a:t>
            </a:r>
          </a:p>
        </p:txBody>
      </p:sp>
    </p:spTree>
    <p:extLst>
      <p:ext uri="{BB962C8B-B14F-4D97-AF65-F5344CB8AC3E}">
        <p14:creationId xmlns:p14="http://schemas.microsoft.com/office/powerpoint/2010/main" val="2503600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OR USA so I like to</a:t>
            </a:r>
          </a:p>
          <a:p>
            <a:pPr lvl="1"/>
            <a:r>
              <a:rPr lang="en-US" dirty="0"/>
              <a:t>~3.3 kids, 2 dogs, 1 wife, 1 cat</a:t>
            </a:r>
          </a:p>
          <a:p>
            <a:pPr lvl="1"/>
            <a:r>
              <a:rPr lang="en-US" dirty="0"/>
              <a:t>In IT since 2011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Consulting (</a:t>
            </a:r>
            <a:r>
              <a:rPr lang="en-US" dirty="0">
                <a:hlinkClick r:id="rId5"/>
              </a:rPr>
              <a:t>https://howell-it.com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Employed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59AA-2C3F-1AC0-F756-734780D0A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CFB8-B5DD-B240-65BD-5A17681BC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  <a:p>
            <a:r>
              <a:rPr lang="en-US" dirty="0"/>
              <a:t>Discord slash command process explanation</a:t>
            </a:r>
          </a:p>
          <a:p>
            <a:r>
              <a:rPr lang="en-US" dirty="0"/>
              <a:t>Azure Function workflow</a:t>
            </a:r>
          </a:p>
          <a:p>
            <a:r>
              <a:rPr lang="en-US" dirty="0"/>
              <a:t>Command addition process</a:t>
            </a:r>
          </a:p>
          <a:p>
            <a:r>
              <a:rPr lang="en-US" dirty="0"/>
              <a:t>Evolution</a:t>
            </a:r>
          </a:p>
          <a:p>
            <a:pPr lvl="1"/>
            <a:r>
              <a:rPr lang="en-US" dirty="0"/>
              <a:t>Queue based</a:t>
            </a:r>
          </a:p>
          <a:p>
            <a:pPr lvl="1"/>
            <a:r>
              <a:rPr lang="en-US" dirty="0"/>
              <a:t>Durable Function</a:t>
            </a:r>
          </a:p>
          <a:p>
            <a:pPr lvl="1"/>
            <a:r>
              <a:rPr lang="en-US" dirty="0"/>
              <a:t>HTTP Post chain</a:t>
            </a:r>
          </a:p>
        </p:txBody>
      </p:sp>
    </p:spTree>
    <p:extLst>
      <p:ext uri="{BB962C8B-B14F-4D97-AF65-F5344CB8AC3E}">
        <p14:creationId xmlns:p14="http://schemas.microsoft.com/office/powerpoint/2010/main" val="7545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C5A8B-44BC-073C-D3C2-5B718FAEF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ED509-E186-23A7-504B-32C5D62E7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Money</a:t>
            </a:r>
          </a:p>
          <a:p>
            <a:pPr lvl="1"/>
            <a:r>
              <a:rPr lang="en-US" dirty="0"/>
              <a:t>Electricity is expensive</a:t>
            </a:r>
          </a:p>
          <a:p>
            <a:pPr lvl="1"/>
            <a:r>
              <a:rPr lang="en-US" dirty="0"/>
              <a:t>Azure VMs bill based on consumption</a:t>
            </a:r>
          </a:p>
          <a:p>
            <a:pPr lvl="1"/>
            <a:r>
              <a:rPr lang="en-US" dirty="0"/>
              <a:t>Azure Functions bill based on consumption</a:t>
            </a:r>
          </a:p>
          <a:p>
            <a:r>
              <a:rPr lang="en-US" dirty="0"/>
              <a:t>Professional Development</a:t>
            </a:r>
          </a:p>
          <a:p>
            <a:r>
              <a:rPr lang="en-US" dirty="0"/>
              <a:t>Coolness factor</a:t>
            </a:r>
          </a:p>
        </p:txBody>
      </p:sp>
    </p:spTree>
    <p:extLst>
      <p:ext uri="{BB962C8B-B14F-4D97-AF65-F5344CB8AC3E}">
        <p14:creationId xmlns:p14="http://schemas.microsoft.com/office/powerpoint/2010/main" val="4238755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E72F1-F67E-4AEF-9E86-14F48B4E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E0E3-B7A2-4D43-9E12-6ABB0339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PowerShell</a:t>
            </a:r>
          </a:p>
          <a:p>
            <a:r>
              <a:rPr lang="en-US" dirty="0"/>
              <a:t>Discord Developer account</a:t>
            </a:r>
          </a:p>
          <a:p>
            <a:r>
              <a:rPr lang="en-US" dirty="0"/>
              <a:t>Azure Subscription</a:t>
            </a:r>
          </a:p>
        </p:txBody>
      </p:sp>
    </p:spTree>
    <p:extLst>
      <p:ext uri="{BB962C8B-B14F-4D97-AF65-F5344CB8AC3E}">
        <p14:creationId xmlns:p14="http://schemas.microsoft.com/office/powerpoint/2010/main" val="406651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VS Code (latest version)</a:t>
            </a:r>
          </a:p>
          <a:p>
            <a:r>
              <a:rPr lang="en-US" dirty="0"/>
              <a:t>PowerShell 7.2 (Azure Function)</a:t>
            </a:r>
          </a:p>
          <a:p>
            <a:r>
              <a:rPr lang="en-US" dirty="0" err="1"/>
              <a:t>Discord.Net.PowerShell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DC3A-FC08-4ED5-87EF-D4CE6A050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Discord Slash 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B8181-23B2-688B-72BF-4A7C276F9F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7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5523-8704-64F5-986C-91C605EFC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00EF73-BE5D-B1F1-658D-DB60AB18D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93" y="370561"/>
            <a:ext cx="6265069" cy="6072765"/>
          </a:xfrm>
        </p:spPr>
      </p:pic>
    </p:spTree>
    <p:extLst>
      <p:ext uri="{BB962C8B-B14F-4D97-AF65-F5344CB8AC3E}">
        <p14:creationId xmlns:p14="http://schemas.microsoft.com/office/powerpoint/2010/main" val="282730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33B67-FEE0-DF4C-4D80-404858A5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DC88-83BE-A49F-AF45-9FE8B3584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Slash command demo…</a:t>
            </a:r>
          </a:p>
        </p:txBody>
      </p:sp>
    </p:spTree>
    <p:extLst>
      <p:ext uri="{BB962C8B-B14F-4D97-AF65-F5344CB8AC3E}">
        <p14:creationId xmlns:p14="http://schemas.microsoft.com/office/powerpoint/2010/main" val="3755173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29645</TotalTime>
  <Words>183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Building a Serverless Discord bot in Azure Functions</vt:lpstr>
      <vt:lpstr>Who is The PoSh Wolf?</vt:lpstr>
      <vt:lpstr>Overview</vt:lpstr>
      <vt:lpstr>Why?</vt:lpstr>
      <vt:lpstr>Prerequisites </vt:lpstr>
      <vt:lpstr>Demo Environment</vt:lpstr>
      <vt:lpstr>Discord Slash Commands</vt:lpstr>
      <vt:lpstr>PowerPoint Presentation</vt:lpstr>
      <vt:lpstr>PowerPoint Presentation</vt:lpstr>
      <vt:lpstr>Azure Function Workflow</vt:lpstr>
      <vt:lpstr>PowerPoint Presentation</vt:lpstr>
      <vt:lpstr>PowerPoint Presentation</vt:lpstr>
      <vt:lpstr>Adding Commands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58</cp:revision>
  <dcterms:created xsi:type="dcterms:W3CDTF">2020-01-03T18:38:01Z</dcterms:created>
  <dcterms:modified xsi:type="dcterms:W3CDTF">2023-03-24T02:46:15Z</dcterms:modified>
</cp:coreProperties>
</file>