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7" r:id="rId8"/>
    <p:sldId id="276" r:id="rId9"/>
    <p:sldId id="271" r:id="rId10"/>
    <p:sldId id="268" r:id="rId11"/>
    <p:sldId id="278" r:id="rId12"/>
    <p:sldId id="281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</a:t>
            </a:r>
            <a:r>
              <a:rPr lang="en-US" dirty="0" err="1"/>
              <a:t>Kubectl</a:t>
            </a:r>
            <a:r>
              <a:rPr lang="en-US" dirty="0"/>
              <a:t> PowerShell Friendly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7.3.3</a:t>
            </a:r>
          </a:p>
          <a:p>
            <a:pPr lvl="1"/>
            <a:r>
              <a:rPr lang="en-US" dirty="0" err="1"/>
              <a:t>specialK</a:t>
            </a:r>
            <a:endParaRPr lang="en-US" dirty="0"/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2029-2788-EA31-EA7B-9EA0080A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B4F3-74D5-7FD6-C71D-64E8E80E5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1FAF-D153-4A98-66DF-D9B3895D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56F7-E9B7-26D8-99AC-5E4F9743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headers to calculate spacing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semicolons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ConvertFrom</a:t>
            </a:r>
            <a:r>
              <a:rPr lang="en-US" dirty="0"/>
              <a:t>-CSV –Delimiter ‘;’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type name (for format)</a:t>
            </a:r>
          </a:p>
        </p:txBody>
      </p:sp>
    </p:spTree>
    <p:extLst>
      <p:ext uri="{BB962C8B-B14F-4D97-AF65-F5344CB8AC3E}">
        <p14:creationId xmlns:p14="http://schemas.microsoft.com/office/powerpoint/2010/main" val="54709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805D-43D3-E6D0-4DE0-07F015C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A4420-A542-9B9B-5B79-A2A6553C1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7F5C-A682-8691-46AD-1724C5CB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Left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CC03-8091-21B4-4188-A00E33A86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2012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C9F-F8E0-7E40-1412-B173A2E6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4A8C-6110-28A1-7F86-ED745610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Why not 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  <a:p>
            <a:r>
              <a:rPr lang="en-US" dirty="0"/>
              <a:t>Technical solution</a:t>
            </a:r>
          </a:p>
          <a:p>
            <a:pPr lvl="1"/>
            <a:r>
              <a:rPr lang="en-US" dirty="0"/>
              <a:t>Parsing output</a:t>
            </a:r>
          </a:p>
          <a:p>
            <a:pPr lvl="1"/>
            <a:r>
              <a:rPr lang="en-US" dirty="0"/>
              <a:t>Generating PowerShell formats</a:t>
            </a:r>
          </a:p>
          <a:p>
            <a:r>
              <a:rPr lang="en-US" dirty="0"/>
              <a:t>Reducing reliance on Where-Object (Filtering Left)</a:t>
            </a:r>
          </a:p>
        </p:txBody>
      </p:sp>
    </p:spTree>
    <p:extLst>
      <p:ext uri="{BB962C8B-B14F-4D97-AF65-F5344CB8AC3E}">
        <p14:creationId xmlns:p14="http://schemas.microsoft.com/office/powerpoint/2010/main" val="222265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20CE-8FBE-281A-B2F7-6C2265E2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Opinion ahead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6B94-BED6-8140-69A5-6134CBA6B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C25-7C8C-0DF3-B75F-24DCA785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A13C-0AAF-7AAC-9BE2-DD80D096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is just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7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1744-ED95-32F9-D88F-27B03B2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60D4-7F39-36CB-F888-35C18D05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Crescendo</a:t>
            </a:r>
          </a:p>
          <a:p>
            <a:pPr lvl="1"/>
            <a:r>
              <a:rPr lang="en-US" dirty="0"/>
              <a:t>Definitely more PowerShell-y (verb-noun)</a:t>
            </a:r>
          </a:p>
          <a:p>
            <a:pPr lvl="1"/>
            <a:r>
              <a:rPr lang="en-US" dirty="0"/>
              <a:t>Not cross-shell compatible</a:t>
            </a:r>
          </a:p>
          <a:p>
            <a:pPr lvl="1"/>
            <a:r>
              <a:rPr lang="en-US" dirty="0"/>
              <a:t>Not a bad tool, just not the right tool for the job</a:t>
            </a:r>
          </a:p>
          <a:p>
            <a:r>
              <a:rPr lang="en-US" dirty="0" err="1"/>
              <a:t>kubectl</a:t>
            </a:r>
            <a:r>
              <a:rPr lang="en-US" dirty="0"/>
              <a:t> get pod -o </a:t>
            </a:r>
            <a:r>
              <a:rPr lang="en-US" dirty="0" err="1"/>
              <a:t>json</a:t>
            </a:r>
            <a:r>
              <a:rPr lang="en-US" dirty="0"/>
              <a:t> | </a:t>
            </a:r>
            <a:r>
              <a:rPr lang="en-US" dirty="0" err="1"/>
              <a:t>ConvertFrom-Json</a:t>
            </a:r>
            <a:endParaRPr lang="en-US" dirty="0"/>
          </a:p>
          <a:p>
            <a:pPr lvl="1"/>
            <a:r>
              <a:rPr lang="en-US" dirty="0"/>
              <a:t>Too much typing</a:t>
            </a:r>
          </a:p>
          <a:p>
            <a:pPr lvl="1"/>
            <a:r>
              <a:rPr lang="en-US" dirty="0"/>
              <a:t>Too much data</a:t>
            </a:r>
            <a:r>
              <a:rPr lang="en-US"/>
              <a:t>, usually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26D-9A5E-AD06-AAC0-202FDE67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59B0-9A2E-0BEB-4105-522F9C4A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Reliably and efficiently parse </a:t>
            </a:r>
            <a:r>
              <a:rPr lang="en-US" dirty="0" err="1"/>
              <a:t>Kubectl</a:t>
            </a:r>
            <a:r>
              <a:rPr lang="en-US" dirty="0"/>
              <a:t> output while preserving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Maintain </a:t>
            </a:r>
            <a:r>
              <a:rPr lang="en-US" dirty="0" err="1"/>
              <a:t>Kubectl’s</a:t>
            </a:r>
            <a:r>
              <a:rPr lang="en-US" dirty="0"/>
              <a:t> table output format</a:t>
            </a:r>
          </a:p>
        </p:txBody>
      </p:sp>
    </p:spTree>
    <p:extLst>
      <p:ext uri="{BB962C8B-B14F-4D97-AF65-F5344CB8AC3E}">
        <p14:creationId xmlns:p14="http://schemas.microsoft.com/office/powerpoint/2010/main" val="333871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068A-AAB9-C73E-81A8-19055B3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D21534-55BD-FF98-26CC-A2241B27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43" y="1825625"/>
            <a:ext cx="8382113" cy="4351338"/>
          </a:xfrm>
        </p:spPr>
      </p:pic>
    </p:spTree>
    <p:extLst>
      <p:ext uri="{BB962C8B-B14F-4D97-AF65-F5344CB8AC3E}">
        <p14:creationId xmlns:p14="http://schemas.microsoft.com/office/powerpoint/2010/main" val="173625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30328</TotalTime>
  <Words>228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Making Kubectl PowerShell Friendly </vt:lpstr>
      <vt:lpstr>Who is The PoSh Wolf?</vt:lpstr>
      <vt:lpstr>Overview</vt:lpstr>
      <vt:lpstr>CAUTION: Opinion ahead</vt:lpstr>
      <vt:lpstr>The Problem</vt:lpstr>
      <vt:lpstr>Crescendo or -o json?</vt:lpstr>
      <vt:lpstr>Solution Requirements</vt:lpstr>
      <vt:lpstr>My Solution</vt:lpstr>
      <vt:lpstr>Prerequisites </vt:lpstr>
      <vt:lpstr>Demo Environment</vt:lpstr>
      <vt:lpstr>Parsing</vt:lpstr>
      <vt:lpstr>Process</vt:lpstr>
      <vt:lpstr>Formats</vt:lpstr>
      <vt:lpstr>Filtering Left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60</cp:revision>
  <dcterms:created xsi:type="dcterms:W3CDTF">2020-01-03T18:38:01Z</dcterms:created>
  <dcterms:modified xsi:type="dcterms:W3CDTF">2023-04-09T21:30:18Z</dcterms:modified>
</cp:coreProperties>
</file>