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regular_expressions?view=powershell-7.1" TargetMode="External"/><Relationship Id="rId2" Type="http://schemas.openxmlformats.org/officeDocument/2006/relationships/hyperlink" Target="https://www.youtube.com/watch?v=oneZcXsEfx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Practically </a:t>
            </a:r>
            <a:r>
              <a:rPr lang="en-US" dirty="0" err="1"/>
              <a:t>Regexing</a:t>
            </a:r>
            <a:r>
              <a:rPr lang="en-US" dirty="0"/>
              <a:t>: A Demo of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All my descendants are female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desire to use regular expressions more!</a:t>
            </a:r>
          </a:p>
          <a:p>
            <a:r>
              <a:rPr lang="en-US" dirty="0"/>
              <a:t>A basic understanding of regular expressions</a:t>
            </a:r>
          </a:p>
          <a:p>
            <a:pPr lvl="1"/>
            <a:r>
              <a:rPr lang="en-US" dirty="0"/>
              <a:t>Character Classes (\d, \w, \s, [</a:t>
            </a:r>
            <a:r>
              <a:rPr lang="en-US" dirty="0" err="1"/>
              <a:t>abc</a:t>
            </a:r>
            <a:r>
              <a:rPr lang="en-US" dirty="0"/>
              <a:t>], [0-9],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Anchors and escapes (^, $, \)</a:t>
            </a:r>
          </a:p>
          <a:p>
            <a:pPr lvl="1"/>
            <a:r>
              <a:rPr lang="en-US" dirty="0"/>
              <a:t>Quantifiers (*, +, ?, {1,2})</a:t>
            </a:r>
          </a:p>
          <a:p>
            <a:r>
              <a:rPr lang="en-US" dirty="0"/>
              <a:t>Easy ways to catch up or refresh</a:t>
            </a:r>
          </a:p>
          <a:p>
            <a:pPr lvl="1"/>
            <a:r>
              <a:rPr lang="en-US" dirty="0"/>
              <a:t>Past summit talk: </a:t>
            </a:r>
            <a:r>
              <a:rPr lang="en-US" dirty="0">
                <a:hlinkClick r:id="rId2"/>
              </a:rPr>
              <a:t>Time to Use Regular Expressions More, Um, Regularly</a:t>
            </a:r>
            <a:endParaRPr lang="en-US" dirty="0"/>
          </a:p>
          <a:p>
            <a:pPr lvl="1"/>
            <a:r>
              <a:rPr lang="en-US" dirty="0"/>
              <a:t>MS Docs: </a:t>
            </a:r>
            <a:r>
              <a:rPr lang="en-US" dirty="0" err="1">
                <a:hlinkClick r:id="rId3"/>
              </a:rPr>
              <a:t>about_Regular_Expressions</a:t>
            </a:r>
            <a:r>
              <a:rPr lang="en-US" dirty="0">
                <a:hlinkClick r:id="rId3"/>
              </a:rPr>
              <a:t> - PowerShell | Microsoft Docs</a:t>
            </a:r>
            <a:endParaRPr lang="en-US" dirty="0"/>
          </a:p>
          <a:p>
            <a:r>
              <a:rPr lang="en-US" dirty="0"/>
              <a:t>An understanding of PowerShell</a:t>
            </a:r>
          </a:p>
          <a:p>
            <a:pPr lvl="1"/>
            <a:r>
              <a:rPr lang="en-US" dirty="0"/>
              <a:t>It is the PowerShell Summit after all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D370-1344-421B-BC49-98D12941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using demos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E07B-69A5-4615-8EED-BCC8C8AC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Explanations as we go!</a:t>
            </a:r>
          </a:p>
          <a:p>
            <a:pPr lvl="1"/>
            <a:r>
              <a:rPr lang="en-US" dirty="0"/>
              <a:t>If you aren’t super familiar with some of the prerequisite topics mentioned previously, I will be explaining as I go.</a:t>
            </a:r>
          </a:p>
          <a:p>
            <a:r>
              <a:rPr lang="en-US" dirty="0"/>
              <a:t>Groups</a:t>
            </a:r>
          </a:p>
          <a:p>
            <a:pPr lvl="1"/>
            <a:r>
              <a:rPr lang="en-US" dirty="0"/>
              <a:t>Normal groups: ()</a:t>
            </a:r>
          </a:p>
          <a:p>
            <a:pPr lvl="1"/>
            <a:r>
              <a:rPr lang="en-US" dirty="0"/>
              <a:t>Named groups: (?&lt;name&gt;)</a:t>
            </a:r>
          </a:p>
          <a:p>
            <a:pPr lvl="1"/>
            <a:r>
              <a:rPr lang="en-US" dirty="0"/>
              <a:t>Non capturing groups: (?:)</a:t>
            </a:r>
          </a:p>
          <a:p>
            <a:r>
              <a:rPr lang="en-US" dirty="0"/>
              <a:t>Select-String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AllMatches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5 minute regex in PowerShell refresher</a:t>
            </a:r>
          </a:p>
          <a:p>
            <a:r>
              <a:rPr lang="en-US" dirty="0"/>
              <a:t>Demos!</a:t>
            </a:r>
          </a:p>
          <a:p>
            <a:pPr lvl="1"/>
            <a:r>
              <a:rPr lang="en-US" dirty="0"/>
              <a:t>Active Directory Distinguished Name</a:t>
            </a:r>
          </a:p>
          <a:p>
            <a:pPr lvl="1"/>
            <a:r>
              <a:rPr lang="en-US" dirty="0"/>
              <a:t>SQL Connection string</a:t>
            </a:r>
          </a:p>
          <a:p>
            <a:pPr lvl="1"/>
            <a:r>
              <a:rPr lang="en-US" dirty="0"/>
              <a:t>Log file example</a:t>
            </a:r>
          </a:p>
          <a:p>
            <a:pPr lvl="1"/>
            <a:r>
              <a:rPr lang="en-US" dirty="0"/>
              <a:t>Find / Replace in VS Code</a:t>
            </a:r>
          </a:p>
          <a:p>
            <a:r>
              <a:rPr lang="en-US" dirty="0"/>
              <a:t>Regex vs Alternatives (speed and efficiency)</a:t>
            </a:r>
          </a:p>
          <a:p>
            <a:r>
              <a:rPr lang="en-US" dirty="0"/>
              <a:t>What not to regex</a:t>
            </a:r>
          </a:p>
          <a:p>
            <a:pPr lvl="1"/>
            <a:r>
              <a:rPr lang="en-US" dirty="0"/>
              <a:t>Surprise 1</a:t>
            </a:r>
          </a:p>
          <a:p>
            <a:pPr lvl="1"/>
            <a:r>
              <a:rPr lang="en-US" dirty="0"/>
              <a:t>Surprise 2</a:t>
            </a:r>
          </a:p>
          <a:p>
            <a:pPr lvl="1"/>
            <a:r>
              <a:rPr lang="en-US" dirty="0"/>
              <a:t>Surprise 3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7.1.3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24298</TotalTime>
  <Words>302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Practically Regexing: A Demo of Demos</vt:lpstr>
      <vt:lpstr>Who is The PoSh Wolf?</vt:lpstr>
      <vt:lpstr>Prerequisites</vt:lpstr>
      <vt:lpstr>What we will cover using demos </vt:lpstr>
      <vt:lpstr>Overview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Toni and Anthony Howell</cp:lastModifiedBy>
  <cp:revision>39</cp:revision>
  <dcterms:created xsi:type="dcterms:W3CDTF">2020-01-03T18:38:01Z</dcterms:created>
  <dcterms:modified xsi:type="dcterms:W3CDTF">2021-04-04T20:08:58Z</dcterms:modified>
</cp:coreProperties>
</file>