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snips.io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howell-it.co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Leveraging PowerShell to Talk to REST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 so I like to bike, eat granola, and grow out my beard</a:t>
            </a:r>
          </a:p>
          <a:p>
            <a:pPr lvl="1"/>
            <a:r>
              <a:rPr lang="en-US" dirty="0"/>
              <a:t>10+ years IT experience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Automation consultant specializing in PowerShell (Howell IT)</a:t>
            </a:r>
          </a:p>
          <a:p>
            <a:pPr lvl="2"/>
            <a:r>
              <a:rPr lang="en-US" i="1" dirty="0"/>
              <a:t>Sales pitch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6EA2-A326-4004-9CA2-9E4DFEF9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Participation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7133D-66D9-4F47-A384-1CA1C3658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anthony@howell-it.com</a:t>
            </a:r>
            <a:r>
              <a:rPr lang="en-US" dirty="0"/>
              <a:t> </a:t>
            </a:r>
          </a:p>
          <a:p>
            <a:r>
              <a:rPr lang="en-US" dirty="0"/>
              <a:t>@</a:t>
            </a:r>
            <a:r>
              <a:rPr lang="en-US" dirty="0" err="1"/>
              <a:t>theposhwolf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7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Invoke-</a:t>
            </a:r>
            <a:r>
              <a:rPr lang="en-US" dirty="0" err="1"/>
              <a:t>RestMethod</a:t>
            </a:r>
            <a:r>
              <a:rPr lang="en-US" dirty="0"/>
              <a:t> syntax</a:t>
            </a:r>
          </a:p>
          <a:p>
            <a:r>
              <a:rPr lang="en-US" dirty="0"/>
              <a:t>Interpreting API docs (curl </a:t>
            </a:r>
            <a:r>
              <a:rPr lang="en-US" dirty="0" err="1"/>
              <a:t>sytax</a:t>
            </a:r>
            <a:r>
              <a:rPr lang="en-US" dirty="0"/>
              <a:t>)</a:t>
            </a:r>
          </a:p>
          <a:p>
            <a:r>
              <a:rPr lang="en-US" dirty="0"/>
              <a:t>Working with JSON</a:t>
            </a:r>
          </a:p>
          <a:p>
            <a:r>
              <a:rPr lang="en-US" dirty="0"/>
              <a:t>Building cmdlets with Invoke-</a:t>
            </a:r>
            <a:r>
              <a:rPr lang="en-US" dirty="0" err="1"/>
              <a:t>RestMethod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1C72-74A8-45B4-A475-3A8DE00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72FD-18C7-400E-BADA-24DEEE63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introduction to PowerShell</a:t>
            </a:r>
          </a:p>
          <a:p>
            <a:r>
              <a:rPr lang="en-US" dirty="0"/>
              <a:t>An introduction to APIs</a:t>
            </a:r>
          </a:p>
        </p:txBody>
      </p:sp>
    </p:spTree>
    <p:extLst>
      <p:ext uri="{BB962C8B-B14F-4D97-AF65-F5344CB8AC3E}">
        <p14:creationId xmlns:p14="http://schemas.microsoft.com/office/powerpoint/2010/main" val="272385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0F35-EE09-4F07-8296-B6BFE141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1CE0-40CD-4BAB-8F58-9CD173EB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using Invoke-</a:t>
            </a:r>
            <a:r>
              <a:rPr lang="en-US" dirty="0" err="1"/>
              <a:t>RestMethod</a:t>
            </a:r>
            <a:endParaRPr lang="en-US" dirty="0"/>
          </a:p>
          <a:p>
            <a:r>
              <a:rPr lang="en-US" dirty="0"/>
              <a:t>Building tools using PowerShell</a:t>
            </a:r>
          </a:p>
          <a:p>
            <a:r>
              <a:rPr lang="en-US" dirty="0"/>
              <a:t>Plenty of PowerShell best practices sprinkled in</a:t>
            </a:r>
          </a:p>
        </p:txBody>
      </p:sp>
    </p:spTree>
    <p:extLst>
      <p:ext uri="{BB962C8B-B14F-4D97-AF65-F5344CB8AC3E}">
        <p14:creationId xmlns:p14="http://schemas.microsoft.com/office/powerpoint/2010/main" val="15612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Leveraging PowerShell to Talk to REST APIs</vt:lpstr>
      <vt:lpstr>Who is The PoSh Wolf?</vt:lpstr>
      <vt:lpstr>Audience Participation</vt:lpstr>
      <vt:lpstr>Overview</vt:lpstr>
      <vt:lpstr>What this isn’t</vt:lpstr>
      <vt:lpstr>What this 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9</cp:revision>
  <dcterms:created xsi:type="dcterms:W3CDTF">2020-01-03T18:38:01Z</dcterms:created>
  <dcterms:modified xsi:type="dcterms:W3CDTF">2020-01-03T19:45:32Z</dcterms:modified>
</cp:coreProperties>
</file>