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2" r:id="rId5"/>
    <p:sldId id="274" r:id="rId6"/>
    <p:sldId id="275" r:id="rId7"/>
    <p:sldId id="27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</a:t>
            </a:r>
            <a:r>
              <a:rPr lang="en-US" dirty="0" err="1"/>
              <a:t>Kubectl</a:t>
            </a:r>
            <a:r>
              <a:rPr lang="en-US" dirty="0"/>
              <a:t> PowerShell Friendly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2012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0CE-8FBE-281A-B2F7-6C2265E2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Opinion ahead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6B94-BED6-8140-69A5-6134CBA6B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C9F-F8E0-7E40-1412-B173A2E6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4A8C-6110-28A1-7F86-ED745610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not 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  <a:p>
            <a:r>
              <a:rPr lang="en-US" dirty="0"/>
              <a:t>Technical solution</a:t>
            </a:r>
          </a:p>
          <a:p>
            <a:pPr lvl="1"/>
            <a:r>
              <a:rPr lang="en-US" dirty="0"/>
              <a:t>Parsing output</a:t>
            </a:r>
          </a:p>
          <a:p>
            <a:pPr lvl="1"/>
            <a:r>
              <a:rPr lang="en-US" dirty="0"/>
              <a:t>Generating PowerShell formats</a:t>
            </a:r>
          </a:p>
          <a:p>
            <a:r>
              <a:rPr lang="en-US" dirty="0"/>
              <a:t>Reducing reliance </a:t>
            </a:r>
            <a:r>
              <a:rPr lang="en-US"/>
              <a:t>on Where-Object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5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C25-7C8C-0DF3-B75F-24DCA785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A13C-0AAF-7AAC-9BE2-DD80D096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is just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7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1744-ED95-32F9-D88F-27B03B2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60D4-7F39-36CB-F888-35C18D05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Crescendo</a:t>
            </a:r>
          </a:p>
          <a:p>
            <a:pPr lvl="1"/>
            <a:r>
              <a:rPr lang="en-US" dirty="0"/>
              <a:t>Definitely more PowerShell-y (verb-noun)</a:t>
            </a:r>
          </a:p>
          <a:p>
            <a:pPr lvl="1"/>
            <a:r>
              <a:rPr lang="en-US" dirty="0"/>
              <a:t>Not cross-shell compatible</a:t>
            </a:r>
          </a:p>
          <a:p>
            <a:pPr lvl="1"/>
            <a:r>
              <a:rPr lang="en-US" dirty="0"/>
              <a:t>Not a bad tool, just not the right tool for the job</a:t>
            </a:r>
          </a:p>
          <a:p>
            <a:r>
              <a:rPr lang="en-US" dirty="0" err="1"/>
              <a:t>kubectl</a:t>
            </a:r>
            <a:r>
              <a:rPr lang="en-US" dirty="0"/>
              <a:t> get pod -o </a:t>
            </a:r>
            <a:r>
              <a:rPr lang="en-US" dirty="0" err="1"/>
              <a:t>json</a:t>
            </a:r>
            <a:r>
              <a:rPr lang="en-US" dirty="0"/>
              <a:t> | </a:t>
            </a:r>
            <a:r>
              <a:rPr lang="en-US" dirty="0" err="1"/>
              <a:t>ConvertFrom-Json</a:t>
            </a:r>
            <a:endParaRPr lang="en-US" dirty="0"/>
          </a:p>
          <a:p>
            <a:pPr lvl="1"/>
            <a:r>
              <a:rPr lang="en-US" dirty="0"/>
              <a:t>Too much typing</a:t>
            </a:r>
          </a:p>
          <a:p>
            <a:pPr lvl="1"/>
            <a:r>
              <a:rPr lang="en-US" dirty="0"/>
              <a:t>More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7.3.3</a:t>
            </a:r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26865</TotalTime>
  <Words>178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Making Kubectl PowerShell Friendly</vt:lpstr>
      <vt:lpstr>Who is The PoSh Wolf?</vt:lpstr>
      <vt:lpstr>CAUTION: Opinion ahead</vt:lpstr>
      <vt:lpstr>Overview</vt:lpstr>
      <vt:lpstr>The Problem</vt:lpstr>
      <vt:lpstr>Crescendo or -o json?</vt:lpstr>
      <vt:lpstr>Prerequisites 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55</cp:revision>
  <dcterms:created xsi:type="dcterms:W3CDTF">2020-01-03T18:38:01Z</dcterms:created>
  <dcterms:modified xsi:type="dcterms:W3CDTF">2023-03-28T03:05:05Z</dcterms:modified>
</cp:coreProperties>
</file>