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214C9-D3CF-4F69-8468-9896FB56B0E9}" v="58" dt="2023-10-09T03:03:1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32" d="100"/>
          <a:sy n="132" d="100"/>
        </p:scale>
        <p:origin x="106" y="-2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Howell" userId="b8b2f79a-145c-4cd5-aa07-1328ecd72cf7" providerId="ADAL" clId="{F54214C9-D3CF-4F69-8468-9896FB56B0E9}"/>
    <pc:docChg chg="custSel addSld delSld modSld">
      <pc:chgData name="Anthony Howell" userId="b8b2f79a-145c-4cd5-aa07-1328ecd72cf7" providerId="ADAL" clId="{F54214C9-D3CF-4F69-8468-9896FB56B0E9}" dt="2023-10-09T03:05:00.589" v="793" actId="47"/>
      <pc:docMkLst>
        <pc:docMk/>
      </pc:docMkLst>
      <pc:sldChg chg="modSp mod">
        <pc:chgData name="Anthony Howell" userId="b8b2f79a-145c-4cd5-aa07-1328ecd72cf7" providerId="ADAL" clId="{F54214C9-D3CF-4F69-8468-9896FB56B0E9}" dt="2023-10-09T02:59:14.420" v="714" actId="20577"/>
        <pc:sldMkLst>
          <pc:docMk/>
          <pc:sldMk cId="1598539589" sldId="256"/>
        </pc:sldMkLst>
        <pc:spChg chg="mod">
          <ac:chgData name="Anthony Howell" userId="b8b2f79a-145c-4cd5-aa07-1328ecd72cf7" providerId="ADAL" clId="{F54214C9-D3CF-4F69-8468-9896FB56B0E9}" dt="2023-10-09T02:59:14.420" v="714" actId="20577"/>
          <ac:spMkLst>
            <pc:docMk/>
            <pc:sldMk cId="1598539589" sldId="256"/>
            <ac:spMk id="3" creationId="{0263CB6A-D5C1-BA16-9FA0-B4DBEEDF0006}"/>
          </ac:spMkLst>
        </pc:spChg>
      </pc:sldChg>
      <pc:sldChg chg="del">
        <pc:chgData name="Anthony Howell" userId="b8b2f79a-145c-4cd5-aa07-1328ecd72cf7" providerId="ADAL" clId="{F54214C9-D3CF-4F69-8468-9896FB56B0E9}" dt="2023-10-09T02:58:58.098" v="673" actId="47"/>
        <pc:sldMkLst>
          <pc:docMk/>
          <pc:sldMk cId="4163064813" sldId="258"/>
        </pc:sldMkLst>
      </pc:sldChg>
      <pc:sldChg chg="modSp mod modAnim">
        <pc:chgData name="Anthony Howell" userId="b8b2f79a-145c-4cd5-aa07-1328ecd72cf7" providerId="ADAL" clId="{F54214C9-D3CF-4F69-8468-9896FB56B0E9}" dt="2023-10-09T03:03:10.835" v="792" actId="20577"/>
        <pc:sldMkLst>
          <pc:docMk/>
          <pc:sldMk cId="277454356" sldId="259"/>
        </pc:sldMkLst>
        <pc:spChg chg="mod">
          <ac:chgData name="Anthony Howell" userId="b8b2f79a-145c-4cd5-aa07-1328ecd72cf7" providerId="ADAL" clId="{F54214C9-D3CF-4F69-8468-9896FB56B0E9}" dt="2023-10-09T03:03:10.835" v="792" actId="20577"/>
          <ac:spMkLst>
            <pc:docMk/>
            <pc:sldMk cId="277454356" sldId="259"/>
            <ac:spMk id="3" creationId="{0E4E38CE-3F42-E6A2-4109-C77555310314}"/>
          </ac:spMkLst>
        </pc:spChg>
      </pc:sldChg>
      <pc:sldChg chg="del">
        <pc:chgData name="Anthony Howell" userId="b8b2f79a-145c-4cd5-aa07-1328ecd72cf7" providerId="ADAL" clId="{F54214C9-D3CF-4F69-8468-9896FB56B0E9}" dt="2023-10-09T03:05:00.589" v="793" actId="47"/>
        <pc:sldMkLst>
          <pc:docMk/>
          <pc:sldMk cId="3079317008" sldId="260"/>
        </pc:sldMkLst>
      </pc:sldChg>
      <pc:sldChg chg="modSp add mod">
        <pc:chgData name="Anthony Howell" userId="b8b2f79a-145c-4cd5-aa07-1328ecd72cf7" providerId="ADAL" clId="{F54214C9-D3CF-4F69-8468-9896FB56B0E9}" dt="2023-10-09T02:57:36.141" v="430" actId="20577"/>
        <pc:sldMkLst>
          <pc:docMk/>
          <pc:sldMk cId="2956402040" sldId="262"/>
        </pc:sldMkLst>
        <pc:spChg chg="mod">
          <ac:chgData name="Anthony Howell" userId="b8b2f79a-145c-4cd5-aa07-1328ecd72cf7" providerId="ADAL" clId="{F54214C9-D3CF-4F69-8468-9896FB56B0E9}" dt="2023-10-09T02:56:34.434" v="216" actId="20577"/>
          <ac:spMkLst>
            <pc:docMk/>
            <pc:sldMk cId="2956402040" sldId="262"/>
            <ac:spMk id="2" creationId="{C028B0D6-F4E3-A824-9187-CC84CDEBDA70}"/>
          </ac:spMkLst>
        </pc:spChg>
        <pc:spChg chg="mod">
          <ac:chgData name="Anthony Howell" userId="b8b2f79a-145c-4cd5-aa07-1328ecd72cf7" providerId="ADAL" clId="{F54214C9-D3CF-4F69-8468-9896FB56B0E9}" dt="2023-10-09T02:57:36.141" v="430" actId="20577"/>
          <ac:spMkLst>
            <pc:docMk/>
            <pc:sldMk cId="2956402040" sldId="262"/>
            <ac:spMk id="3" creationId="{0E4E38CE-3F42-E6A2-4109-C77555310314}"/>
          </ac:spMkLst>
        </pc:spChg>
      </pc:sldChg>
      <pc:sldChg chg="modSp new del mod">
        <pc:chgData name="Anthony Howell" userId="b8b2f79a-145c-4cd5-aa07-1328ecd72cf7" providerId="ADAL" clId="{F54214C9-D3CF-4F69-8468-9896FB56B0E9}" dt="2023-10-09T02:57:50.376" v="438" actId="47"/>
        <pc:sldMkLst>
          <pc:docMk/>
          <pc:sldMk cId="2284486190" sldId="263"/>
        </pc:sldMkLst>
        <pc:spChg chg="mod">
          <ac:chgData name="Anthony Howell" userId="b8b2f79a-145c-4cd5-aa07-1328ecd72cf7" providerId="ADAL" clId="{F54214C9-D3CF-4F69-8468-9896FB56B0E9}" dt="2023-10-09T02:57:48.298" v="437" actId="20577"/>
          <ac:spMkLst>
            <pc:docMk/>
            <pc:sldMk cId="2284486190" sldId="263"/>
            <ac:spMk id="2" creationId="{76CAF164-8F96-3C61-EA39-66ADC7779E5B}"/>
          </ac:spMkLst>
        </pc:spChg>
      </pc:sldChg>
      <pc:sldChg chg="modSp new mod">
        <pc:chgData name="Anthony Howell" userId="b8b2f79a-145c-4cd5-aa07-1328ecd72cf7" providerId="ADAL" clId="{F54214C9-D3CF-4F69-8468-9896FB56B0E9}" dt="2023-10-09T02:58:48.836" v="672" actId="5793"/>
        <pc:sldMkLst>
          <pc:docMk/>
          <pc:sldMk cId="2296962111" sldId="263"/>
        </pc:sldMkLst>
        <pc:spChg chg="mod">
          <ac:chgData name="Anthony Howell" userId="b8b2f79a-145c-4cd5-aa07-1328ecd72cf7" providerId="ADAL" clId="{F54214C9-D3CF-4F69-8468-9896FB56B0E9}" dt="2023-10-09T02:58:04.494" v="465" actId="20577"/>
          <ac:spMkLst>
            <pc:docMk/>
            <pc:sldMk cId="2296962111" sldId="263"/>
            <ac:spMk id="2" creationId="{567C1AC7-8A2E-3556-BDB4-211CEFCA455B}"/>
          </ac:spMkLst>
        </pc:spChg>
        <pc:spChg chg="mod">
          <ac:chgData name="Anthony Howell" userId="b8b2f79a-145c-4cd5-aa07-1328ecd72cf7" providerId="ADAL" clId="{F54214C9-D3CF-4F69-8468-9896FB56B0E9}" dt="2023-10-09T02:58:48.836" v="672" actId="5793"/>
          <ac:spMkLst>
            <pc:docMk/>
            <pc:sldMk cId="2296962111" sldId="263"/>
            <ac:spMk id="3" creationId="{75F9E63F-F2EE-855C-3DA4-0387B4CCF8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7760-FFF3-295F-2EE2-5E2286B2B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This Is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A3F1E-AD99-7943-F708-4F844BF63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This Is Your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0A6A-F599-308E-FBC4-519A85F7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F32D-6640-CDE6-5C87-8D9D027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653742"/>
            <a:ext cx="4114800" cy="10677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53CF-18D0-AC94-0828-DB86DCE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2F116B-6853-818B-762F-31FF35837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5768975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FB61-58F1-7324-48DD-E9A9CAED2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This Slide Is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771C-B4F9-C719-0B72-1D80489C6BC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/>
            </a:lvl4pPr>
            <a:lvl5pPr>
              <a:defRPr baseline="0"/>
            </a:lvl5pPr>
            <a:lvl6pPr>
              <a:defRPr sz="750">
                <a:solidFill>
                  <a:srgbClr val="4488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dirty="0"/>
              <a:t>It animates each bullet point</a:t>
            </a:r>
          </a:p>
          <a:p>
            <a:pPr lvl="1"/>
            <a:r>
              <a:rPr lang="en-US" dirty="0"/>
              <a:t>And text gets smaller at each level</a:t>
            </a:r>
          </a:p>
          <a:p>
            <a:pPr lvl="2"/>
            <a:r>
              <a:rPr lang="en-US" dirty="0"/>
              <a:t>Until you really should start to</a:t>
            </a:r>
          </a:p>
          <a:p>
            <a:pPr lvl="3"/>
            <a:r>
              <a:rPr lang="en-US" dirty="0"/>
              <a:t>Contemplate how many levels deep you are into bullet points</a:t>
            </a:r>
          </a:p>
          <a:p>
            <a:pPr lvl="4"/>
            <a:r>
              <a:rPr lang="en-US" dirty="0"/>
              <a:t>And if anyone needs to know this level of detail</a:t>
            </a:r>
          </a:p>
          <a:p>
            <a:pPr lvl="5"/>
            <a:r>
              <a:rPr lang="en-US" dirty="0"/>
              <a:t>(or could read this slide)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94D8-30A0-01D8-A568-56553A13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89C0-3FAC-1BB4-AAAC-669710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9E2512-31D0-BB01-625E-EC67E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653742"/>
            <a:ext cx="4114800" cy="10677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4EDB7-84D0-5F96-C2B1-53DA28B300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5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9A35-8A0E-45F8-764F-F9528729D1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This is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E7AFB-9055-1C89-0B5D-79B20DA51F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your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A211-E1FB-82F9-F3CA-414BA477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3955-C3A7-60B1-625A-05CB4BF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080C-588A-C2CA-9880-9B2633E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EC55130-5FEC-DAE0-219B-E0A2C6381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A23-A897-6EA5-DCC9-F2775B6B0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DD33-4F08-8AC7-837C-C5C47B61293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The Left Side Goes First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C2F2-067C-1629-505D-0B14EE8F71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The Right Side Goes Next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B438-2B42-5D8F-FD8D-B38A1937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A6CE-705F-EB32-92EE-5F3FFF90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C7B6-D0E1-3D74-AB49-0619120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A0E7BA-0684-716E-D848-07D829C07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52E0-FC5C-936A-073F-4A5BC63575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Slide Is Mostly Empty</a:t>
            </a:r>
            <a:br>
              <a:rPr lang="en-US" dirty="0"/>
            </a:br>
            <a:r>
              <a:rPr lang="en-US" dirty="0"/>
              <a:t>(use it for open-ended content)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CF139-6697-A790-5F2C-39CF554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AB20-18D0-078B-B762-3A20CF04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9401-E125-0F7C-BF2C-61ED84E4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7B7412-2F35-35AB-EB8E-AF8265123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B94AA-D037-A060-DEFE-1AB3E936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8353D-915D-AE5C-0A86-3D30EC65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1C0A-BE83-8A03-B642-2E6023F5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9750-C1CF-EE42-E35B-BAB5D48BE5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This has a title on the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D455-9F80-653A-EF54-7C57547D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66666-908E-72C3-5B08-9859D945CC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And plenty of space beneath it, if you wanted to pontificate or be poetic.</a:t>
            </a:r>
          </a:p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210C3-34A8-66B7-F812-02CC93A1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F5A20-0A87-476D-D22A-E4A1724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B1DD-6753-19F4-1694-D4CB768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091CD-7EF7-67B8-43E1-56DF598A8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817B-20DE-43CF-D4B2-0685A65F23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This has a title on the left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47540-BBC1-C470-243B-C8193387D6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And space for a picture!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BE30-87B3-C9BA-53BE-D51B9E3B725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And, presumably, a pretty long description of the picture.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FD35-6E5C-9705-BA37-2B4C2A9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B6-2B8D-49A5-8254-688DD4B95C6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4BE75-0E7F-79DB-B27A-D674BF77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EAB0F-CFB8-E411-2314-8405380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609A7A8-9A33-630D-87D5-EA1890B33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942" y="6191437"/>
            <a:ext cx="1590115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17000"/>
            <a:lum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93BF5-B4BA-BF3D-AE38-FDC9CB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Arial Black 36pt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C4BE-1AC3-B76B-C247-AE65471B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Arial 32pt</a:t>
            </a:r>
          </a:p>
          <a:p>
            <a:pPr lvl="1"/>
            <a:r>
              <a:rPr lang="en-US" dirty="0"/>
              <a:t>Arial 24pt</a:t>
            </a:r>
          </a:p>
          <a:p>
            <a:pPr lvl="2"/>
            <a:r>
              <a:rPr lang="en-US" dirty="0"/>
              <a:t>Arial 18pt</a:t>
            </a:r>
          </a:p>
          <a:p>
            <a:pPr lvl="3"/>
            <a:r>
              <a:rPr lang="en-US" dirty="0"/>
              <a:t>Arial 13.5pt </a:t>
            </a:r>
          </a:p>
          <a:p>
            <a:pPr lvl="4"/>
            <a:r>
              <a:rPr lang="en-US" dirty="0"/>
              <a:t>Arial 10pt</a:t>
            </a:r>
          </a:p>
          <a:p>
            <a:pPr lvl="4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8E4E-1B80-530E-65A8-D861E1CC6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35B6-2B8D-49A5-8254-688DD4B95C6E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7A53-713E-0D28-6EBF-B967E7E1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0CCE-6479-3EFA-5DA9-54138589B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8B36-27FE-4885-8AA2-040D8187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4488FF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kern="1200">
          <a:solidFill>
            <a:srgbClr val="4488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488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88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rgbClr val="4488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4488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acific-powershell-user-grou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eposhwolf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acific-powershell-user-gro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9142-E190-DEF3-8AFD-9891E96D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and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3CB6A-D5C1-BA16-9FA0-B4DBEEDF0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.NET types in PowerShell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B0D6-F4E3-A824-9187-CC84CDE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PowerShell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38CE-3F42-E6A2-4109-C7755531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Meets the 2</a:t>
            </a:r>
            <a:r>
              <a:rPr lang="en-US" baseline="30000" dirty="0"/>
              <a:t>nd</a:t>
            </a:r>
            <a:r>
              <a:rPr lang="en-US" dirty="0"/>
              <a:t> Wednesday of every month</a:t>
            </a:r>
          </a:p>
          <a:p>
            <a:r>
              <a:rPr lang="en-US" dirty="0"/>
              <a:t>Please Join the </a:t>
            </a:r>
            <a:r>
              <a:rPr lang="en-US" dirty="0">
                <a:hlinkClick r:id="rId2"/>
              </a:rPr>
              <a:t>Meetup</a:t>
            </a:r>
            <a:endParaRPr lang="en-US" dirty="0"/>
          </a:p>
          <a:p>
            <a:pPr lvl="1"/>
            <a:r>
              <a:rPr lang="en-US" dirty="0"/>
              <a:t>Interested in speaking?</a:t>
            </a:r>
          </a:p>
          <a:p>
            <a:pPr lvl="1"/>
            <a:r>
              <a:rPr lang="en-US" dirty="0"/>
              <a:t>Reach out to the organizers.</a:t>
            </a:r>
          </a:p>
          <a:p>
            <a:r>
              <a:rPr lang="en-US" dirty="0"/>
              <a:t>Every month has a speaker and a discussion topic</a:t>
            </a:r>
          </a:p>
          <a:p>
            <a:pPr lvl="1"/>
            <a:r>
              <a:rPr lang="en-US" dirty="0"/>
              <a:t>We broadcast and record meetups</a:t>
            </a:r>
          </a:p>
          <a:p>
            <a:r>
              <a:rPr lang="en-US" dirty="0"/>
              <a:t>This month’s topic is….</a:t>
            </a:r>
          </a:p>
          <a:p>
            <a:pPr lvl="1"/>
            <a:r>
              <a:rPr lang="en-US" dirty="0"/>
              <a:t>PowerShell and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4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B0D6-F4E3-A824-9187-CC84CDE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38CE-3F42-E6A2-4109-C7755531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ThePoShWolf</a:t>
            </a:r>
            <a:r>
              <a:rPr lang="en-US" dirty="0"/>
              <a:t> (aka Anthony Howell)</a:t>
            </a:r>
          </a:p>
          <a:p>
            <a:pPr lvl="1"/>
            <a:r>
              <a:rPr lang="en-US" dirty="0"/>
              <a:t>Eugene, OR USA</a:t>
            </a:r>
          </a:p>
          <a:p>
            <a:pPr lvl="1"/>
            <a:r>
              <a:rPr lang="en-US" dirty="0"/>
              <a:t>3.96 kids, 2 dogs, 1 wife, 1 cat</a:t>
            </a:r>
          </a:p>
          <a:p>
            <a:pPr lvl="1"/>
            <a:r>
              <a:rPr lang="en-US" dirty="0"/>
              <a:t>IT since 2011</a:t>
            </a:r>
          </a:p>
          <a:p>
            <a:pPr lvl="1"/>
            <a:r>
              <a:rPr lang="en-US" dirty="0"/>
              <a:t>PowerShell since ~2012. Started with v2</a:t>
            </a:r>
          </a:p>
          <a:p>
            <a:pPr lvl="1"/>
            <a:r>
              <a:rPr lang="en-US" dirty="0"/>
              <a:t>Now running a DevOps organization in a healthcare software company</a:t>
            </a:r>
          </a:p>
          <a:p>
            <a:pPr lvl="1"/>
            <a:r>
              <a:rPr lang="en-US" dirty="0">
                <a:hlinkClick r:id="rId2"/>
              </a:rPr>
              <a:t>https://theposhwolf.com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https://www.linkedin.com/in/theposhwolf/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B0D6-F4E3-A824-9187-CC84CDE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38CE-3F42-E6A2-4109-C7755531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types in PowerShell</a:t>
            </a:r>
          </a:p>
          <a:p>
            <a:pPr lvl="1"/>
            <a:r>
              <a:rPr lang="en-US" dirty="0"/>
              <a:t>The abbreviated version</a:t>
            </a:r>
          </a:p>
          <a:p>
            <a:r>
              <a:rPr lang="en-US" dirty="0"/>
              <a:t>Discovering types</a:t>
            </a:r>
          </a:p>
          <a:p>
            <a:r>
              <a:rPr lang="en-US" dirty="0"/>
              <a:t>Importing types</a:t>
            </a:r>
          </a:p>
          <a:p>
            <a:r>
              <a:rPr lang="en-US" dirty="0"/>
              <a:t>Using types</a:t>
            </a:r>
          </a:p>
          <a:p>
            <a:r>
              <a:rPr lang="en-US" dirty="0"/>
              <a:t>Using </a:t>
            </a:r>
            <a:r>
              <a:rPr lang="en-US" dirty="0" err="1"/>
              <a:t>using</a:t>
            </a:r>
            <a:endParaRPr lang="en-US" dirty="0"/>
          </a:p>
          <a:p>
            <a:r>
              <a:rPr lang="en-US" dirty="0"/>
              <a:t>Understanding Generics</a:t>
            </a:r>
          </a:p>
          <a:p>
            <a:r>
              <a:rPr lang="en-US" dirty="0"/>
              <a:t>Other places imported .NET types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9564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1AC7-8A2E-3556-BDB4-211CEFCA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ask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9E63F-F2EE-855C-3DA4-0387B4CCF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formatted this presentation to easily pivot to discussions and go more in depth when needed. So please speak up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B0D6-F4E3-A824-9187-CC84CDE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PowerShell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38CE-3F42-E6A2-4109-C7755531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Meets the 2</a:t>
            </a:r>
            <a:r>
              <a:rPr lang="en-US" baseline="30000" dirty="0"/>
              <a:t>nd</a:t>
            </a:r>
            <a:r>
              <a:rPr lang="en-US" dirty="0"/>
              <a:t> Wednesday of every month</a:t>
            </a:r>
          </a:p>
          <a:p>
            <a:r>
              <a:rPr lang="en-US" dirty="0"/>
              <a:t>Please Join the </a:t>
            </a:r>
            <a:r>
              <a:rPr lang="en-US" dirty="0">
                <a:hlinkClick r:id="rId2"/>
              </a:rPr>
              <a:t>Meetup</a:t>
            </a:r>
            <a:endParaRPr lang="en-US" dirty="0"/>
          </a:p>
          <a:p>
            <a:pPr lvl="1"/>
            <a:r>
              <a:rPr lang="en-US" dirty="0"/>
              <a:t>Interested in speaking?</a:t>
            </a:r>
          </a:p>
          <a:p>
            <a:pPr lvl="1"/>
            <a:r>
              <a:rPr lang="en-US" dirty="0"/>
              <a:t>Reach out to the organizers.</a:t>
            </a:r>
          </a:p>
          <a:p>
            <a:r>
              <a:rPr lang="en-US" dirty="0"/>
              <a:t>Presentation will be uploaded soon</a:t>
            </a:r>
          </a:p>
          <a:p>
            <a:r>
              <a:rPr lang="en-US" dirty="0"/>
              <a:t>Like, Share, Subscribe,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/>
              <a:t>Thanks for coming by!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7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ShellPowerPoint.potx" id="{960B9CCE-5DEB-4A6D-8752-2E4C13FA2364}" vid="{366112E7-9293-4CD9-B189-BFC1088CC2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PowerShellPowerPoint</Template>
  <TotalTime>7237</TotalTime>
  <Words>224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PowerShell and .NET</vt:lpstr>
      <vt:lpstr>Pacific PowerShell User Group</vt:lpstr>
      <vt:lpstr>Who am I?</vt:lpstr>
      <vt:lpstr>Overview</vt:lpstr>
      <vt:lpstr>Please ask questions</vt:lpstr>
      <vt:lpstr>Pacific PowerShell User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.NET</dc:title>
  <dc:creator>Anthony Howell</dc:creator>
  <cp:lastModifiedBy>Anthony Howell</cp:lastModifiedBy>
  <cp:revision>1</cp:revision>
  <dcterms:created xsi:type="dcterms:W3CDTF">2023-10-04T02:27:28Z</dcterms:created>
  <dcterms:modified xsi:type="dcterms:W3CDTF">2023-10-09T03:05:04Z</dcterms:modified>
</cp:coreProperties>
</file>