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82" r:id="rId6"/>
    <p:sldId id="273" r:id="rId7"/>
    <p:sldId id="281" r:id="rId8"/>
    <p:sldId id="277" r:id="rId9"/>
    <p:sldId id="276" r:id="rId10"/>
    <p:sldId id="279" r:id="rId11"/>
    <p:sldId id="278" r:id="rId12"/>
    <p:sldId id="280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pos="384" userDrawn="1">
          <p15:clr>
            <a:srgbClr val="A4A3A4"/>
          </p15:clr>
        </p15:guide>
        <p15:guide id="5" orient="horz" pos="3936" userDrawn="1">
          <p15:clr>
            <a:srgbClr val="A4A3A4"/>
          </p15:clr>
        </p15:guide>
        <p15:guide id="6" orient="horz" pos="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77FD89-5557-4301-BAE1-3EC4DCC4F570}" v="4" dt="2025-04-09T03:14:51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96"/>
      </p:cViewPr>
      <p:guideLst>
        <p:guide orient="horz" pos="2160"/>
        <p:guide pos="3840"/>
        <p:guide pos="7296"/>
        <p:guide pos="384"/>
        <p:guide orient="horz" pos="3936"/>
        <p:guide orient="horz" pos="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Petty" userId="d2fe4e0d-5651-4d13-8a68-5a37405efc6c" providerId="ADAL" clId="{B39B79D4-5C61-4B67-A047-4218C64F33D5}"/>
    <pc:docChg chg="undo custSel addSld delSld modSld modMainMaster">
      <pc:chgData name="James Petty" userId="d2fe4e0d-5651-4d13-8a68-5a37405efc6c" providerId="ADAL" clId="{B39B79D4-5C61-4B67-A047-4218C64F33D5}" dt="2024-01-25T16:55:42.276" v="735" actId="20577"/>
      <pc:docMkLst>
        <pc:docMk/>
      </pc:docMkLst>
      <pc:sldChg chg="addSp delSp modSp mod modClrScheme chgLayout">
        <pc:chgData name="James Petty" userId="d2fe4e0d-5651-4d13-8a68-5a37405efc6c" providerId="ADAL" clId="{B39B79D4-5C61-4B67-A047-4218C64F33D5}" dt="2024-01-25T15:19:32.326" v="126" actId="1035"/>
        <pc:sldMkLst>
          <pc:docMk/>
          <pc:sldMk cId="194438742" sldId="270"/>
        </pc:sldMkLst>
      </pc:sldChg>
      <pc:sldChg chg="addSp delSp modSp new del mod chgLayout">
        <pc:chgData name="James Petty" userId="d2fe4e0d-5651-4d13-8a68-5a37405efc6c" providerId="ADAL" clId="{B39B79D4-5C61-4B67-A047-4218C64F33D5}" dt="2024-01-25T16:12:59.802" v="383" actId="2696"/>
        <pc:sldMkLst>
          <pc:docMk/>
          <pc:sldMk cId="34610925" sldId="271"/>
        </pc:sldMkLst>
      </pc:sldChg>
      <pc:sldChg chg="delSp modSp new mod">
        <pc:chgData name="James Petty" userId="d2fe4e0d-5651-4d13-8a68-5a37405efc6c" providerId="ADAL" clId="{B39B79D4-5C61-4B67-A047-4218C64F33D5}" dt="2024-01-25T16:55:42.276" v="735" actId="20577"/>
        <pc:sldMkLst>
          <pc:docMk/>
          <pc:sldMk cId="158319760" sldId="271"/>
        </pc:sldMkLst>
      </pc:sldChg>
      <pc:sldChg chg="addSp delSp modSp new del mod modClrScheme chgLayout">
        <pc:chgData name="James Petty" userId="d2fe4e0d-5651-4d13-8a68-5a37405efc6c" providerId="ADAL" clId="{B39B79D4-5C61-4B67-A047-4218C64F33D5}" dt="2024-01-25T16:28:44.989" v="572" actId="47"/>
        <pc:sldMkLst>
          <pc:docMk/>
          <pc:sldMk cId="1258011790" sldId="271"/>
        </pc:sldMkLst>
      </pc:sldChg>
      <pc:sldChg chg="addSp modSp new del mod chgLayout">
        <pc:chgData name="James Petty" userId="d2fe4e0d-5651-4d13-8a68-5a37405efc6c" providerId="ADAL" clId="{B39B79D4-5C61-4B67-A047-4218C64F33D5}" dt="2024-01-25T16:20:08.985" v="498" actId="47"/>
        <pc:sldMkLst>
          <pc:docMk/>
          <pc:sldMk cId="2786222027" sldId="271"/>
        </pc:sldMkLst>
      </pc:sldChg>
      <pc:sldChg chg="addSp delSp modSp new del mod modClrScheme chgLayout">
        <pc:chgData name="James Petty" userId="d2fe4e0d-5651-4d13-8a68-5a37405efc6c" providerId="ADAL" clId="{B39B79D4-5C61-4B67-A047-4218C64F33D5}" dt="2024-01-25T16:31:18.394" v="607" actId="47"/>
        <pc:sldMkLst>
          <pc:docMk/>
          <pc:sldMk cId="4249729356" sldId="271"/>
        </pc:sldMkLst>
      </pc:sldChg>
      <pc:sldChg chg="addSp delSp modSp new del mod modClrScheme chgLayout">
        <pc:chgData name="James Petty" userId="d2fe4e0d-5651-4d13-8a68-5a37405efc6c" providerId="ADAL" clId="{B39B79D4-5C61-4B67-A047-4218C64F33D5}" dt="2024-01-25T16:23:02.459" v="516" actId="47"/>
        <pc:sldMkLst>
          <pc:docMk/>
          <pc:sldMk cId="374322546" sldId="272"/>
        </pc:sldMkLst>
      </pc:sldChg>
      <pc:sldChg chg="addSp delSp modSp new del mod modClrScheme chgLayout">
        <pc:chgData name="James Petty" userId="d2fe4e0d-5651-4d13-8a68-5a37405efc6c" providerId="ADAL" clId="{B39B79D4-5C61-4B67-A047-4218C64F33D5}" dt="2024-01-25T16:28:44.270" v="571" actId="47"/>
        <pc:sldMkLst>
          <pc:docMk/>
          <pc:sldMk cId="2129951694" sldId="272"/>
        </pc:sldMkLst>
      </pc:sldChg>
      <pc:sldChg chg="addSp delSp modSp new del mod modClrScheme chgLayout">
        <pc:chgData name="James Petty" userId="d2fe4e0d-5651-4d13-8a68-5a37405efc6c" providerId="ADAL" clId="{B39B79D4-5C61-4B67-A047-4218C64F33D5}" dt="2024-01-25T16:23:01.526" v="515" actId="47"/>
        <pc:sldMkLst>
          <pc:docMk/>
          <pc:sldMk cId="2199640647" sldId="273"/>
        </pc:sldMkLst>
      </pc:sldChg>
      <pc:sldMasterChg chg="addSp delSp modSp mod addSldLayout delSldLayout modSldLayout">
        <pc:chgData name="James Petty" userId="d2fe4e0d-5651-4d13-8a68-5a37405efc6c" providerId="ADAL" clId="{B39B79D4-5C61-4B67-A047-4218C64F33D5}" dt="2024-01-25T16:34:55.170" v="622" actId="113"/>
        <pc:sldMasterMkLst>
          <pc:docMk/>
          <pc:sldMasterMk cId="306822565" sldId="2147483648"/>
        </pc:sldMasterMkLst>
        <pc:sldLayoutChg chg="modSp mod">
          <pc:chgData name="James Petty" userId="d2fe4e0d-5651-4d13-8a68-5a37405efc6c" providerId="ADAL" clId="{B39B79D4-5C61-4B67-A047-4218C64F33D5}" dt="2024-01-25T15:50:33.241" v="185" actId="167"/>
          <pc:sldLayoutMkLst>
            <pc:docMk/>
            <pc:sldMasterMk cId="306822565" sldId="2147483648"/>
            <pc:sldLayoutMk cId="2631427968" sldId="2147483649"/>
          </pc:sldLayoutMkLst>
        </pc:sldLayoutChg>
        <pc:sldLayoutChg chg="addSp delSp modSp mod">
          <pc:chgData name="James Petty" userId="d2fe4e0d-5651-4d13-8a68-5a37405efc6c" providerId="ADAL" clId="{B39B79D4-5C61-4B67-A047-4218C64F33D5}" dt="2024-01-25T16:31:36.180" v="609" actId="207"/>
          <pc:sldLayoutMkLst>
            <pc:docMk/>
            <pc:sldMasterMk cId="306822565" sldId="2147483648"/>
            <pc:sldLayoutMk cId="3845294658" sldId="2147483650"/>
          </pc:sldLayoutMkLst>
        </pc:sldLayoutChg>
        <pc:sldLayoutChg chg="addSp delSp modSp mod">
          <pc:chgData name="James Petty" userId="d2fe4e0d-5651-4d13-8a68-5a37405efc6c" providerId="ADAL" clId="{B39B79D4-5C61-4B67-A047-4218C64F33D5}" dt="2024-01-25T16:31:40.443" v="610" actId="207"/>
          <pc:sldLayoutMkLst>
            <pc:docMk/>
            <pc:sldMasterMk cId="306822565" sldId="2147483648"/>
            <pc:sldLayoutMk cId="3449852787" sldId="2147483651"/>
          </pc:sldLayoutMkLst>
        </pc:sldLayoutChg>
        <pc:sldLayoutChg chg="del">
          <pc:chgData name="James Petty" userId="d2fe4e0d-5651-4d13-8a68-5a37405efc6c" providerId="ADAL" clId="{B39B79D4-5C61-4B67-A047-4218C64F33D5}" dt="2024-01-25T15:58:51.842" v="376" actId="2696"/>
          <pc:sldLayoutMkLst>
            <pc:docMk/>
            <pc:sldMasterMk cId="306822565" sldId="2147483648"/>
            <pc:sldLayoutMk cId="4087852120" sldId="2147483652"/>
          </pc:sldLayoutMkLst>
        </pc:sldLayoutChg>
        <pc:sldLayoutChg chg="addSp delSp modSp mod">
          <pc:chgData name="James Petty" userId="d2fe4e0d-5651-4d13-8a68-5a37405efc6c" providerId="ADAL" clId="{B39B79D4-5C61-4B67-A047-4218C64F33D5}" dt="2024-01-25T16:31:45.318" v="611" actId="207"/>
          <pc:sldLayoutMkLst>
            <pc:docMk/>
            <pc:sldMasterMk cId="306822565" sldId="2147483648"/>
            <pc:sldLayoutMk cId="276149728" sldId="2147483653"/>
          </pc:sldLayoutMkLst>
        </pc:sldLayoutChg>
        <pc:sldLayoutChg chg="addSp modSp">
          <pc:chgData name="James Petty" userId="d2fe4e0d-5651-4d13-8a68-5a37405efc6c" providerId="ADAL" clId="{B39B79D4-5C61-4B67-A047-4218C64F33D5}" dt="2024-01-25T16:31:50.600" v="612" actId="207"/>
          <pc:sldLayoutMkLst>
            <pc:docMk/>
            <pc:sldMasterMk cId="306822565" sldId="2147483648"/>
            <pc:sldLayoutMk cId="3258909250" sldId="2147483654"/>
          </pc:sldLayoutMkLst>
        </pc:sldLayoutChg>
        <pc:sldLayoutChg chg="addSp delSp modSp mod">
          <pc:chgData name="James Petty" userId="d2fe4e0d-5651-4d13-8a68-5a37405efc6c" providerId="ADAL" clId="{B39B79D4-5C61-4B67-A047-4218C64F33D5}" dt="2024-01-25T16:31:55.256" v="613" actId="207"/>
          <pc:sldLayoutMkLst>
            <pc:docMk/>
            <pc:sldMasterMk cId="306822565" sldId="2147483648"/>
            <pc:sldLayoutMk cId="376985894" sldId="2147483655"/>
          </pc:sldLayoutMkLst>
        </pc:sldLayoutChg>
        <pc:sldLayoutChg chg="addSp delSp modSp mod">
          <pc:chgData name="James Petty" userId="d2fe4e0d-5651-4d13-8a68-5a37405efc6c" providerId="ADAL" clId="{B39B79D4-5C61-4B67-A047-4218C64F33D5}" dt="2024-01-25T16:31:58.508" v="614" actId="207"/>
          <pc:sldLayoutMkLst>
            <pc:docMk/>
            <pc:sldMasterMk cId="306822565" sldId="2147483648"/>
            <pc:sldLayoutMk cId="2578147275" sldId="2147483656"/>
          </pc:sldLayoutMkLst>
        </pc:sldLayoutChg>
        <pc:sldLayoutChg chg="addSp modSp mod">
          <pc:chgData name="James Petty" userId="d2fe4e0d-5651-4d13-8a68-5a37405efc6c" providerId="ADAL" clId="{B39B79D4-5C61-4B67-A047-4218C64F33D5}" dt="2024-01-25T16:32:02.945" v="615" actId="207"/>
          <pc:sldLayoutMkLst>
            <pc:docMk/>
            <pc:sldMasterMk cId="306822565" sldId="2147483648"/>
            <pc:sldLayoutMk cId="3013274392" sldId="2147483658"/>
          </pc:sldLayoutMkLst>
        </pc:sldLayoutChg>
        <pc:sldLayoutChg chg="addSp delSp modSp mod">
          <pc:chgData name="James Petty" userId="d2fe4e0d-5651-4d13-8a68-5a37405efc6c" providerId="ADAL" clId="{B39B79D4-5C61-4B67-A047-4218C64F33D5}" dt="2024-01-25T16:32:12.232" v="617" actId="207"/>
          <pc:sldLayoutMkLst>
            <pc:docMk/>
            <pc:sldMasterMk cId="306822565" sldId="2147483648"/>
            <pc:sldLayoutMk cId="3016926916" sldId="2147483659"/>
          </pc:sldLayoutMkLst>
        </pc:sldLayoutChg>
        <pc:sldLayoutChg chg="addSp modSp">
          <pc:chgData name="James Petty" userId="d2fe4e0d-5651-4d13-8a68-5a37405efc6c" providerId="ADAL" clId="{B39B79D4-5C61-4B67-A047-4218C64F33D5}" dt="2024-01-25T16:32:08.221" v="616" actId="207"/>
          <pc:sldLayoutMkLst>
            <pc:docMk/>
            <pc:sldMasterMk cId="306822565" sldId="2147483648"/>
            <pc:sldLayoutMk cId="3431890948" sldId="2147483660"/>
          </pc:sldLayoutMkLst>
        </pc:sldLayoutChg>
        <pc:sldLayoutChg chg="addSp modSp">
          <pc:chgData name="James Petty" userId="d2fe4e0d-5651-4d13-8a68-5a37405efc6c" providerId="ADAL" clId="{B39B79D4-5C61-4B67-A047-4218C64F33D5}" dt="2024-01-25T16:32:15.763" v="618" actId="207"/>
          <pc:sldLayoutMkLst>
            <pc:docMk/>
            <pc:sldMasterMk cId="306822565" sldId="2147483648"/>
            <pc:sldLayoutMk cId="4274588361" sldId="2147483661"/>
          </pc:sldLayoutMkLst>
        </pc:sldLayoutChg>
        <pc:sldLayoutChg chg="addSp modSp mod">
          <pc:chgData name="James Petty" userId="d2fe4e0d-5651-4d13-8a68-5a37405efc6c" providerId="ADAL" clId="{B39B79D4-5C61-4B67-A047-4218C64F33D5}" dt="2024-01-25T16:32:18.768" v="619" actId="207"/>
          <pc:sldLayoutMkLst>
            <pc:docMk/>
            <pc:sldMasterMk cId="306822565" sldId="2147483648"/>
            <pc:sldLayoutMk cId="1632391298" sldId="2147483662"/>
          </pc:sldLayoutMkLst>
        </pc:sldLayoutChg>
        <pc:sldLayoutChg chg="addSp modSp mod">
          <pc:chgData name="James Petty" userId="d2fe4e0d-5651-4d13-8a68-5a37405efc6c" providerId="ADAL" clId="{B39B79D4-5C61-4B67-A047-4218C64F33D5}" dt="2024-01-25T16:32:23.877" v="620" actId="207"/>
          <pc:sldLayoutMkLst>
            <pc:docMk/>
            <pc:sldMasterMk cId="306822565" sldId="2147483648"/>
            <pc:sldLayoutMk cId="1734433434" sldId="2147483663"/>
          </pc:sldLayoutMkLst>
        </pc:sldLayoutChg>
        <pc:sldLayoutChg chg="addSp delSp modSp new mod">
          <pc:chgData name="James Petty" userId="d2fe4e0d-5651-4d13-8a68-5a37405efc6c" providerId="ADAL" clId="{B39B79D4-5C61-4B67-A047-4218C64F33D5}" dt="2024-01-25T16:34:55.170" v="622" actId="113"/>
          <pc:sldLayoutMkLst>
            <pc:docMk/>
            <pc:sldMasterMk cId="306822565" sldId="2147483648"/>
            <pc:sldLayoutMk cId="448844757" sldId="2147483664"/>
          </pc:sldLayoutMkLst>
        </pc:sldLayoutChg>
      </pc:sldMasterChg>
    </pc:docChg>
  </pc:docChgLst>
  <pc:docChgLst>
    <pc:chgData name="James Petty" userId="d2fe4e0d-5651-4d13-8a68-5a37405efc6c" providerId="ADAL" clId="{B6C3B5A6-468C-49F2-8AE4-C3AD1600F0A6}"/>
    <pc:docChg chg="undo custSel modSld modMainMaster">
      <pc:chgData name="James Petty" userId="d2fe4e0d-5651-4d13-8a68-5a37405efc6c" providerId="ADAL" clId="{B6C3B5A6-468C-49F2-8AE4-C3AD1600F0A6}" dt="2024-09-24T18:38:42.030" v="238" actId="1076"/>
      <pc:docMkLst>
        <pc:docMk/>
      </pc:docMkLst>
      <pc:sldChg chg="modSp mod">
        <pc:chgData name="James Petty" userId="d2fe4e0d-5651-4d13-8a68-5a37405efc6c" providerId="ADAL" clId="{B6C3B5A6-468C-49F2-8AE4-C3AD1600F0A6}" dt="2024-09-24T18:11:18.126" v="99" actId="20577"/>
        <pc:sldMkLst>
          <pc:docMk/>
          <pc:sldMk cId="3331109375" sldId="256"/>
        </pc:sldMkLst>
      </pc:sldChg>
      <pc:sldChg chg="addSp delSp modSp mod">
        <pc:chgData name="James Petty" userId="d2fe4e0d-5651-4d13-8a68-5a37405efc6c" providerId="ADAL" clId="{B6C3B5A6-468C-49F2-8AE4-C3AD1600F0A6}" dt="2024-09-24T18:38:42.030" v="238" actId="1076"/>
        <pc:sldMkLst>
          <pc:docMk/>
          <pc:sldMk cId="194438742" sldId="270"/>
        </pc:sldMkLst>
      </pc:sldChg>
      <pc:sldMasterChg chg="modSp mod modSldLayout">
        <pc:chgData name="James Petty" userId="d2fe4e0d-5651-4d13-8a68-5a37405efc6c" providerId="ADAL" clId="{B6C3B5A6-468C-49F2-8AE4-C3AD1600F0A6}" dt="2024-09-24T18:01:57.873" v="48" actId="20577"/>
        <pc:sldMasterMkLst>
          <pc:docMk/>
          <pc:sldMasterMk cId="306822565" sldId="2147483648"/>
        </pc:sldMasterMkLst>
        <pc:sldLayoutChg chg="modSp">
          <pc:chgData name="James Petty" userId="d2fe4e0d-5651-4d13-8a68-5a37405efc6c" providerId="ADAL" clId="{B6C3B5A6-468C-49F2-8AE4-C3AD1600F0A6}" dt="2024-09-24T18:01:30.506" v="42" actId="16037"/>
          <pc:sldLayoutMkLst>
            <pc:docMk/>
            <pc:sldMasterMk cId="306822565" sldId="2147483648"/>
            <pc:sldLayoutMk cId="2631427968" sldId="2147483649"/>
          </pc:sldLayoutMkLst>
        </pc:sldLayoutChg>
      </pc:sldMasterChg>
    </pc:docChg>
  </pc:docChgLst>
  <pc:docChgLst>
    <pc:chgData name="Anthony Howell" userId="b8b2f79a-145c-4cd5-aa07-1328ecd72cf7" providerId="ADAL" clId="{CC77FD89-5557-4301-BAE1-3EC4DCC4F570}"/>
    <pc:docChg chg="custSel addSld delSld modSld">
      <pc:chgData name="Anthony Howell" userId="b8b2f79a-145c-4cd5-aa07-1328ecd72cf7" providerId="ADAL" clId="{CC77FD89-5557-4301-BAE1-3EC4DCC4F570}" dt="2025-04-09T15:42:35.343" v="113" actId="478"/>
      <pc:docMkLst>
        <pc:docMk/>
      </pc:docMkLst>
      <pc:sldChg chg="del">
        <pc:chgData name="Anthony Howell" userId="b8b2f79a-145c-4cd5-aa07-1328ecd72cf7" providerId="ADAL" clId="{CC77FD89-5557-4301-BAE1-3EC4DCC4F570}" dt="2025-04-09T03:14:53.172" v="105" actId="47"/>
        <pc:sldMkLst>
          <pc:docMk/>
          <pc:sldMk cId="158319760" sldId="271"/>
        </pc:sldMkLst>
      </pc:sldChg>
      <pc:sldChg chg="del">
        <pc:chgData name="Anthony Howell" userId="b8b2f79a-145c-4cd5-aa07-1328ecd72cf7" providerId="ADAL" clId="{CC77FD89-5557-4301-BAE1-3EC4DCC4F570}" dt="2025-04-09T03:14:56.888" v="106" actId="47"/>
        <pc:sldMkLst>
          <pc:docMk/>
          <pc:sldMk cId="3215228692" sldId="275"/>
        </pc:sldMkLst>
      </pc:sldChg>
      <pc:sldChg chg="addSp delSp modSp mod">
        <pc:chgData name="Anthony Howell" userId="b8b2f79a-145c-4cd5-aa07-1328ecd72cf7" providerId="ADAL" clId="{CC77FD89-5557-4301-BAE1-3EC4DCC4F570}" dt="2025-04-09T15:42:35.343" v="113" actId="478"/>
        <pc:sldMkLst>
          <pc:docMk/>
          <pc:sldMk cId="1876197110" sldId="276"/>
        </pc:sldMkLst>
        <pc:spChg chg="del">
          <ac:chgData name="Anthony Howell" userId="b8b2f79a-145c-4cd5-aa07-1328ecd72cf7" providerId="ADAL" clId="{CC77FD89-5557-4301-BAE1-3EC4DCC4F570}" dt="2025-04-09T15:42:35.343" v="113" actId="478"/>
          <ac:spMkLst>
            <pc:docMk/>
            <pc:sldMk cId="1876197110" sldId="276"/>
            <ac:spMk id="3" creationId="{C90A7D19-085B-950B-FE3F-4AEC21BD0802}"/>
          </ac:spMkLst>
        </pc:spChg>
        <pc:spChg chg="mod">
          <ac:chgData name="Anthony Howell" userId="b8b2f79a-145c-4cd5-aa07-1328ecd72cf7" providerId="ADAL" clId="{CC77FD89-5557-4301-BAE1-3EC4DCC4F570}" dt="2025-04-06T15:08:09.983" v="103" actId="20577"/>
          <ac:spMkLst>
            <pc:docMk/>
            <pc:sldMk cId="1876197110" sldId="276"/>
            <ac:spMk id="4" creationId="{26B98935-3398-3F00-FFC1-1EA7B8D67CEF}"/>
          </ac:spMkLst>
        </pc:spChg>
        <pc:picChg chg="add mod">
          <ac:chgData name="Anthony Howell" userId="b8b2f79a-145c-4cd5-aa07-1328ecd72cf7" providerId="ADAL" clId="{CC77FD89-5557-4301-BAE1-3EC4DCC4F570}" dt="2025-04-06T15:05:40.664" v="0"/>
          <ac:picMkLst>
            <pc:docMk/>
            <pc:sldMk cId="1876197110" sldId="276"/>
            <ac:picMk id="1026" creationId="{E3DA32C6-2D9B-574E-2D70-2486087FAD10}"/>
          </ac:picMkLst>
        </pc:picChg>
      </pc:sldChg>
      <pc:sldChg chg="modSp mod">
        <pc:chgData name="Anthony Howell" userId="b8b2f79a-145c-4cd5-aa07-1328ecd72cf7" providerId="ADAL" clId="{CC77FD89-5557-4301-BAE1-3EC4DCC4F570}" dt="2025-04-09T03:15:26.596" v="110" actId="20577"/>
        <pc:sldMkLst>
          <pc:docMk/>
          <pc:sldMk cId="3923347966" sldId="277"/>
        </pc:sldMkLst>
        <pc:spChg chg="mod">
          <ac:chgData name="Anthony Howell" userId="b8b2f79a-145c-4cd5-aa07-1328ecd72cf7" providerId="ADAL" clId="{CC77FD89-5557-4301-BAE1-3EC4DCC4F570}" dt="2025-04-09T03:15:26.596" v="110" actId="20577"/>
          <ac:spMkLst>
            <pc:docMk/>
            <pc:sldMk cId="3923347966" sldId="277"/>
            <ac:spMk id="4" creationId="{582D6B8F-C60A-008D-0947-0EBCCA836424}"/>
          </ac:spMkLst>
        </pc:spChg>
      </pc:sldChg>
      <pc:sldChg chg="modSp mod">
        <pc:chgData name="Anthony Howell" userId="b8b2f79a-145c-4cd5-aa07-1328ecd72cf7" providerId="ADAL" clId="{CC77FD89-5557-4301-BAE1-3EC4DCC4F570}" dt="2025-04-09T03:16:21.806" v="112" actId="20577"/>
        <pc:sldMkLst>
          <pc:docMk/>
          <pc:sldMk cId="197138266" sldId="278"/>
        </pc:sldMkLst>
        <pc:spChg chg="mod">
          <ac:chgData name="Anthony Howell" userId="b8b2f79a-145c-4cd5-aa07-1328ecd72cf7" providerId="ADAL" clId="{CC77FD89-5557-4301-BAE1-3EC4DCC4F570}" dt="2025-04-09T03:16:21.806" v="112" actId="20577"/>
          <ac:spMkLst>
            <pc:docMk/>
            <pc:sldMk cId="197138266" sldId="278"/>
            <ac:spMk id="4" creationId="{251A4254-CBB4-ADCD-080E-9A293D123C32}"/>
          </ac:spMkLst>
        </pc:spChg>
      </pc:sldChg>
      <pc:sldChg chg="add">
        <pc:chgData name="Anthony Howell" userId="b8b2f79a-145c-4cd5-aa07-1328ecd72cf7" providerId="ADAL" clId="{CC77FD89-5557-4301-BAE1-3EC4DCC4F570}" dt="2025-04-09T03:14:51.546" v="104"/>
        <pc:sldMkLst>
          <pc:docMk/>
          <pc:sldMk cId="1272103794" sldId="282"/>
        </pc:sldMkLst>
      </pc:sldChg>
    </pc:docChg>
  </pc:docChgLst>
  <pc:docChgLst>
    <pc:chgData name="James Petty" userId="1c81dee0-651c-4642-a7c8-e3f828dd2f7c" providerId="ADAL" clId="{512FC68A-9266-4AFD-99B7-103B0325B9C5}"/>
    <pc:docChg chg="modSld">
      <pc:chgData name="James Petty" userId="1c81dee0-651c-4642-a7c8-e3f828dd2f7c" providerId="ADAL" clId="{512FC68A-9266-4AFD-99B7-103B0325B9C5}" dt="2024-12-06T15:31:29.062" v="2" actId="20577"/>
      <pc:docMkLst>
        <pc:docMk/>
      </pc:docMkLst>
      <pc:sldChg chg="modSp mod">
        <pc:chgData name="James Petty" userId="1c81dee0-651c-4642-a7c8-e3f828dd2f7c" providerId="ADAL" clId="{512FC68A-9266-4AFD-99B7-103B0325B9C5}" dt="2024-12-06T15:31:29.062" v="2" actId="20577"/>
        <pc:sldMkLst>
          <pc:docMk/>
          <pc:sldMk cId="194438742" sldId="270"/>
        </pc:sldMkLst>
      </pc:sldChg>
    </pc:docChg>
  </pc:docChgLst>
  <pc:docChgLst>
    <pc:chgData name="Anthony Howell" userId="b8b2f79a-145c-4cd5-aa07-1328ecd72cf7" providerId="ADAL" clId="{5D486BA9-6A09-4FEF-B427-FFBC0857A44E}"/>
    <pc:docChg chg="undo custSel addSld delSld modSld sldOrd">
      <pc:chgData name="Anthony Howell" userId="b8b2f79a-145c-4cd5-aa07-1328ecd72cf7" providerId="ADAL" clId="{5D486BA9-6A09-4FEF-B427-FFBC0857A44E}" dt="2025-04-01T20:30:16.541" v="315" actId="47"/>
      <pc:docMkLst>
        <pc:docMk/>
      </pc:docMkLst>
      <pc:sldChg chg="del">
        <pc:chgData name="Anthony Howell" userId="b8b2f79a-145c-4cd5-aa07-1328ecd72cf7" providerId="ADAL" clId="{5D486BA9-6A09-4FEF-B427-FFBC0857A44E}" dt="2025-04-01T20:30:16.541" v="315" actId="47"/>
        <pc:sldMkLst>
          <pc:docMk/>
          <pc:sldMk cId="3831286306" sldId="274"/>
        </pc:sldMkLst>
      </pc:sldChg>
      <pc:sldChg chg="modSp mod ord">
        <pc:chgData name="Anthony Howell" userId="b8b2f79a-145c-4cd5-aa07-1328ecd72cf7" providerId="ADAL" clId="{5D486BA9-6A09-4FEF-B427-FFBC0857A44E}" dt="2025-03-18T20:54:11.969" v="311" actId="6549"/>
        <pc:sldMkLst>
          <pc:docMk/>
          <pc:sldMk cId="1876197110" sldId="276"/>
        </pc:sldMkLst>
        <pc:spChg chg="mod">
          <ac:chgData name="Anthony Howell" userId="b8b2f79a-145c-4cd5-aa07-1328ecd72cf7" providerId="ADAL" clId="{5D486BA9-6A09-4FEF-B427-FFBC0857A44E}" dt="2025-03-18T20:54:11.969" v="311" actId="6549"/>
          <ac:spMkLst>
            <pc:docMk/>
            <pc:sldMk cId="1876197110" sldId="276"/>
            <ac:spMk id="4" creationId="{26B98935-3398-3F00-FFC1-1EA7B8D67CEF}"/>
          </ac:spMkLst>
        </pc:spChg>
      </pc:sldChg>
      <pc:sldChg chg="modSp mod ord">
        <pc:chgData name="Anthony Howell" userId="b8b2f79a-145c-4cd5-aa07-1328ecd72cf7" providerId="ADAL" clId="{5D486BA9-6A09-4FEF-B427-FFBC0857A44E}" dt="2025-03-18T20:54:58.341" v="313"/>
        <pc:sldMkLst>
          <pc:docMk/>
          <pc:sldMk cId="3923347966" sldId="277"/>
        </pc:sldMkLst>
        <pc:spChg chg="mod">
          <ac:chgData name="Anthony Howell" userId="b8b2f79a-145c-4cd5-aa07-1328ecd72cf7" providerId="ADAL" clId="{5D486BA9-6A09-4FEF-B427-FFBC0857A44E}" dt="2025-03-11T20:16:08.437" v="266" actId="20577"/>
          <ac:spMkLst>
            <pc:docMk/>
            <pc:sldMk cId="3923347966" sldId="277"/>
            <ac:spMk id="4" creationId="{582D6B8F-C60A-008D-0947-0EBCCA836424}"/>
          </ac:spMkLst>
        </pc:spChg>
      </pc:sldChg>
      <pc:sldChg chg="addSp delSp modSp new mod">
        <pc:chgData name="Anthony Howell" userId="b8b2f79a-145c-4cd5-aa07-1328ecd72cf7" providerId="ADAL" clId="{5D486BA9-6A09-4FEF-B427-FFBC0857A44E}" dt="2025-03-04T03:27:26.092" v="113" actId="20577"/>
        <pc:sldMkLst>
          <pc:docMk/>
          <pc:sldMk cId="197138266" sldId="278"/>
        </pc:sldMkLst>
        <pc:spChg chg="mod">
          <ac:chgData name="Anthony Howell" userId="b8b2f79a-145c-4cd5-aa07-1328ecd72cf7" providerId="ADAL" clId="{5D486BA9-6A09-4FEF-B427-FFBC0857A44E}" dt="2025-03-04T03:27:26.092" v="113" actId="20577"/>
          <ac:spMkLst>
            <pc:docMk/>
            <pc:sldMk cId="197138266" sldId="278"/>
            <ac:spMk id="4" creationId="{251A4254-CBB4-ADCD-080E-9A293D123C32}"/>
          </ac:spMkLst>
        </pc:spChg>
        <pc:spChg chg="add mod">
          <ac:chgData name="Anthony Howell" userId="b8b2f79a-145c-4cd5-aa07-1328ecd72cf7" providerId="ADAL" clId="{5D486BA9-6A09-4FEF-B427-FFBC0857A44E}" dt="2025-03-04T03:27:01.413" v="54" actId="207"/>
          <ac:spMkLst>
            <pc:docMk/>
            <pc:sldMk cId="197138266" sldId="278"/>
            <ac:spMk id="6" creationId="{3229D43F-564B-0F9E-282A-07AAD456819A}"/>
          </ac:spMkLst>
        </pc:spChg>
        <pc:picChg chg="add">
          <ac:chgData name="Anthony Howell" userId="b8b2f79a-145c-4cd5-aa07-1328ecd72cf7" providerId="ADAL" clId="{5D486BA9-6A09-4FEF-B427-FFBC0857A44E}" dt="2025-03-04T03:26:04.165" v="48"/>
          <ac:picMkLst>
            <pc:docMk/>
            <pc:sldMk cId="197138266" sldId="278"/>
            <ac:picMk id="1028" creationId="{72BAAE7F-850C-5CB3-9D21-8AE42380AA30}"/>
          </ac:picMkLst>
        </pc:picChg>
      </pc:sldChg>
      <pc:sldChg chg="addSp delSp modSp new mod">
        <pc:chgData name="Anthony Howell" userId="b8b2f79a-145c-4cd5-aa07-1328ecd72cf7" providerId="ADAL" clId="{5D486BA9-6A09-4FEF-B427-FFBC0857A44E}" dt="2025-03-04T03:30:41.740" v="171" actId="1076"/>
        <pc:sldMkLst>
          <pc:docMk/>
          <pc:sldMk cId="3855803412" sldId="279"/>
        </pc:sldMkLst>
        <pc:spChg chg="mod">
          <ac:chgData name="Anthony Howell" userId="b8b2f79a-145c-4cd5-aa07-1328ecd72cf7" providerId="ADAL" clId="{5D486BA9-6A09-4FEF-B427-FFBC0857A44E}" dt="2025-03-04T03:29:59.792" v="164" actId="114"/>
          <ac:spMkLst>
            <pc:docMk/>
            <pc:sldMk cId="3855803412" sldId="279"/>
            <ac:spMk id="3" creationId="{7F983AA2-A912-3480-AEDD-F84D40DA465B}"/>
          </ac:spMkLst>
        </pc:spChg>
        <pc:spChg chg="mod">
          <ac:chgData name="Anthony Howell" userId="b8b2f79a-145c-4cd5-aa07-1328ecd72cf7" providerId="ADAL" clId="{5D486BA9-6A09-4FEF-B427-FFBC0857A44E}" dt="2025-03-04T03:29:48.065" v="155" actId="20577"/>
          <ac:spMkLst>
            <pc:docMk/>
            <pc:sldMk cId="3855803412" sldId="279"/>
            <ac:spMk id="4" creationId="{896D3C83-CD45-75EA-B641-112493A6D500}"/>
          </ac:spMkLst>
        </pc:spChg>
        <pc:spChg chg="add mod">
          <ac:chgData name="Anthony Howell" userId="b8b2f79a-145c-4cd5-aa07-1328ecd72cf7" providerId="ADAL" clId="{5D486BA9-6A09-4FEF-B427-FFBC0857A44E}" dt="2025-03-04T03:30:41.740" v="171" actId="1076"/>
          <ac:spMkLst>
            <pc:docMk/>
            <pc:sldMk cId="3855803412" sldId="279"/>
            <ac:spMk id="5" creationId="{105B58EB-5181-CC5D-35A0-6876B41F8EF7}"/>
          </ac:spMkLst>
        </pc:spChg>
        <pc:picChg chg="add mod">
          <ac:chgData name="Anthony Howell" userId="b8b2f79a-145c-4cd5-aa07-1328ecd72cf7" providerId="ADAL" clId="{5D486BA9-6A09-4FEF-B427-FFBC0857A44E}" dt="2025-03-04T03:30:29.960" v="169"/>
          <ac:picMkLst>
            <pc:docMk/>
            <pc:sldMk cId="3855803412" sldId="279"/>
            <ac:picMk id="2050" creationId="{916B5B93-D402-5080-8D9A-7A06A8D4DF1F}"/>
          </ac:picMkLst>
        </pc:picChg>
      </pc:sldChg>
      <pc:sldChg chg="modSp new mod">
        <pc:chgData name="Anthony Howell" userId="b8b2f79a-145c-4cd5-aa07-1328ecd72cf7" providerId="ADAL" clId="{5D486BA9-6A09-4FEF-B427-FFBC0857A44E}" dt="2025-03-14T20:15:09.475" v="272" actId="20577"/>
        <pc:sldMkLst>
          <pc:docMk/>
          <pc:sldMk cId="3139426735" sldId="280"/>
        </pc:sldMkLst>
        <pc:spChg chg="mod">
          <ac:chgData name="Anthony Howell" userId="b8b2f79a-145c-4cd5-aa07-1328ecd72cf7" providerId="ADAL" clId="{5D486BA9-6A09-4FEF-B427-FFBC0857A44E}" dt="2025-03-14T20:15:09.475" v="272" actId="20577"/>
          <ac:spMkLst>
            <pc:docMk/>
            <pc:sldMk cId="3139426735" sldId="280"/>
            <ac:spMk id="2" creationId="{08594F89-EE4F-387F-B338-D633262DCCDF}"/>
          </ac:spMkLst>
        </pc:spChg>
      </pc:sldChg>
      <pc:sldChg chg="add">
        <pc:chgData name="Anthony Howell" userId="b8b2f79a-145c-4cd5-aa07-1328ecd72cf7" providerId="ADAL" clId="{5D486BA9-6A09-4FEF-B427-FFBC0857A44E}" dt="2025-04-01T20:30:14.022" v="314"/>
        <pc:sldMkLst>
          <pc:docMk/>
          <pc:sldMk cId="2796878365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D7AA7-6947-46DE-8F8D-972DE75C488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6F596-DFBB-42B8-ADCC-5FC29CF5B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6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9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E41935-A6BA-C59A-85AA-973BED0C276C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26D6A40A-4A1C-A796-F8EE-E028FC658B9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D3B336-811E-4F0C-18DD-95C9EDBFC7EE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B2F759-A522-5078-C5F5-F2D2FDBBDC0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D302D2-D521-2C0C-1C51-7B1CF27EACA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E43BD3B6-9AE7-5E0B-4D10-1CC73FA9F0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6889B223-4C2E-F441-2738-B4E0870F1F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140262-FB6C-DD71-4C24-FF1C596755D6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A31B7553-9E63-0970-4DA8-BCF8552DDD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CAC4C2F4-38F2-F605-D54A-74EE044E4DC1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928D546-59DD-2F71-446F-6493A064FA4A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2D5A94F5-2B9D-6578-59FF-D52962A6910D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7E872695-F10E-0218-38ED-34C71FEF09B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DF8BDF12-8B2C-FF80-2FD8-57DDA33DDD01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C1166CD3-7978-96F6-38F4-968F7B721A97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8B1F6092-D5CE-AA22-3C93-FCA2332027B1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E54594B8-EF62-933F-69FE-8E660CE8A776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F6C7D721-70F6-7AD7-C943-FE7FBCA029F9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F26AE266-962B-41B9-9606-64043F189F9C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D2E4A96E-EF12-025D-0D78-DE5E9899FA6E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017216-C550-97D9-B88D-918E5523D321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D377CE-076D-C80C-A7BA-38DFC08885AD}"/>
              </a:ext>
            </a:extLst>
          </p:cNvPr>
          <p:cNvSpPr/>
          <p:nvPr userDrawn="1"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914A66-817E-E8D4-E30A-4254D3A3B4EA}"/>
              </a:ext>
            </a:extLst>
          </p:cNvPr>
          <p:cNvSpPr/>
          <p:nvPr userDrawn="1"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31427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FB9C39B-02F3-4BBE-8840-6427287ABF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5618" y="1293962"/>
            <a:ext cx="3515830" cy="5564038"/>
          </a:xfrm>
          <a:custGeom>
            <a:avLst/>
            <a:gdLst>
              <a:gd name="connsiteX0" fmla="*/ 271352 w 3515830"/>
              <a:gd name="connsiteY0" fmla="*/ 0 h 6165850"/>
              <a:gd name="connsiteX1" fmla="*/ 3244478 w 3515830"/>
              <a:gd name="connsiteY1" fmla="*/ 0 h 6165850"/>
              <a:gd name="connsiteX2" fmla="*/ 3515830 w 3515830"/>
              <a:gd name="connsiteY2" fmla="*/ 271352 h 6165850"/>
              <a:gd name="connsiteX3" fmla="*/ 3515830 w 3515830"/>
              <a:gd name="connsiteY3" fmla="*/ 6165850 h 6165850"/>
              <a:gd name="connsiteX4" fmla="*/ 0 w 3515830"/>
              <a:gd name="connsiteY4" fmla="*/ 6165850 h 6165850"/>
              <a:gd name="connsiteX5" fmla="*/ 0 w 3515830"/>
              <a:gd name="connsiteY5" fmla="*/ 271352 h 6165850"/>
              <a:gd name="connsiteX6" fmla="*/ 271352 w 3515830"/>
              <a:gd name="connsiteY6" fmla="*/ 0 h 616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5830" h="6165850">
                <a:moveTo>
                  <a:pt x="271352" y="0"/>
                </a:moveTo>
                <a:lnTo>
                  <a:pt x="3244478" y="0"/>
                </a:lnTo>
                <a:cubicBezTo>
                  <a:pt x="3394342" y="0"/>
                  <a:pt x="3515830" y="121488"/>
                  <a:pt x="3515830" y="271352"/>
                </a:cubicBezTo>
                <a:lnTo>
                  <a:pt x="3515830" y="6165850"/>
                </a:lnTo>
                <a:lnTo>
                  <a:pt x="0" y="6165850"/>
                </a:lnTo>
                <a:lnTo>
                  <a:pt x="0" y="271352"/>
                </a:lnTo>
                <a:cubicBezTo>
                  <a:pt x="0" y="121488"/>
                  <a:pt x="121488" y="0"/>
                  <a:pt x="2713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B4600D8C-AA8C-EA2C-7606-F17F7B157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327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C4DD4B3-3AFA-43CF-B99F-CA54EEA918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8448" y="1228164"/>
            <a:ext cx="2690675" cy="3139355"/>
          </a:xfrm>
          <a:custGeom>
            <a:avLst/>
            <a:gdLst>
              <a:gd name="connsiteX0" fmla="*/ 259758 w 2690675"/>
              <a:gd name="connsiteY0" fmla="*/ 0 h 3139355"/>
              <a:gd name="connsiteX1" fmla="*/ 2430917 w 2690675"/>
              <a:gd name="connsiteY1" fmla="*/ 0 h 3139355"/>
              <a:gd name="connsiteX2" fmla="*/ 2690675 w 2690675"/>
              <a:gd name="connsiteY2" fmla="*/ 259758 h 3139355"/>
              <a:gd name="connsiteX3" fmla="*/ 2690675 w 2690675"/>
              <a:gd name="connsiteY3" fmla="*/ 2879597 h 3139355"/>
              <a:gd name="connsiteX4" fmla="*/ 2430917 w 2690675"/>
              <a:gd name="connsiteY4" fmla="*/ 3139355 h 3139355"/>
              <a:gd name="connsiteX5" fmla="*/ 259758 w 2690675"/>
              <a:gd name="connsiteY5" fmla="*/ 3139355 h 3139355"/>
              <a:gd name="connsiteX6" fmla="*/ 0 w 2690675"/>
              <a:gd name="connsiteY6" fmla="*/ 2879597 h 3139355"/>
              <a:gd name="connsiteX7" fmla="*/ 0 w 2690675"/>
              <a:gd name="connsiteY7" fmla="*/ 259758 h 3139355"/>
              <a:gd name="connsiteX8" fmla="*/ 259758 w 2690675"/>
              <a:gd name="connsiteY8" fmla="*/ 0 h 31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0675" h="3139355">
                <a:moveTo>
                  <a:pt x="259758" y="0"/>
                </a:moveTo>
                <a:lnTo>
                  <a:pt x="2430917" y="0"/>
                </a:lnTo>
                <a:cubicBezTo>
                  <a:pt x="2574377" y="0"/>
                  <a:pt x="2690675" y="116298"/>
                  <a:pt x="2690675" y="259758"/>
                </a:cubicBezTo>
                <a:lnTo>
                  <a:pt x="2690675" y="2879597"/>
                </a:lnTo>
                <a:cubicBezTo>
                  <a:pt x="2690675" y="3023057"/>
                  <a:pt x="2574377" y="3139355"/>
                  <a:pt x="2430917" y="3139355"/>
                </a:cubicBezTo>
                <a:lnTo>
                  <a:pt x="259758" y="3139355"/>
                </a:lnTo>
                <a:cubicBezTo>
                  <a:pt x="116298" y="3139355"/>
                  <a:pt x="0" y="3023057"/>
                  <a:pt x="0" y="2879597"/>
                </a:cubicBezTo>
                <a:lnTo>
                  <a:pt x="0" y="259758"/>
                </a:lnTo>
                <a:cubicBezTo>
                  <a:pt x="0" y="116298"/>
                  <a:pt x="116298" y="0"/>
                  <a:pt x="25975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BC2389F-06E3-462D-B7A3-54F35FD424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8448" y="4536141"/>
            <a:ext cx="2690675" cy="2321859"/>
          </a:xfrm>
          <a:custGeom>
            <a:avLst/>
            <a:gdLst>
              <a:gd name="connsiteX0" fmla="*/ 263444 w 2690675"/>
              <a:gd name="connsiteY0" fmla="*/ 0 h 2321859"/>
              <a:gd name="connsiteX1" fmla="*/ 2427231 w 2690675"/>
              <a:gd name="connsiteY1" fmla="*/ 0 h 2321859"/>
              <a:gd name="connsiteX2" fmla="*/ 2690675 w 2690675"/>
              <a:gd name="connsiteY2" fmla="*/ 263444 h 2321859"/>
              <a:gd name="connsiteX3" fmla="*/ 2690675 w 2690675"/>
              <a:gd name="connsiteY3" fmla="*/ 2321859 h 2321859"/>
              <a:gd name="connsiteX4" fmla="*/ 0 w 2690675"/>
              <a:gd name="connsiteY4" fmla="*/ 2321859 h 2321859"/>
              <a:gd name="connsiteX5" fmla="*/ 0 w 2690675"/>
              <a:gd name="connsiteY5" fmla="*/ 263444 h 2321859"/>
              <a:gd name="connsiteX6" fmla="*/ 263444 w 2690675"/>
              <a:gd name="connsiteY6" fmla="*/ 0 h 232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0675" h="2321859">
                <a:moveTo>
                  <a:pt x="263444" y="0"/>
                </a:moveTo>
                <a:lnTo>
                  <a:pt x="2427231" y="0"/>
                </a:lnTo>
                <a:cubicBezTo>
                  <a:pt x="2572727" y="0"/>
                  <a:pt x="2690675" y="117948"/>
                  <a:pt x="2690675" y="263444"/>
                </a:cubicBezTo>
                <a:lnTo>
                  <a:pt x="2690675" y="2321859"/>
                </a:lnTo>
                <a:lnTo>
                  <a:pt x="0" y="2321859"/>
                </a:lnTo>
                <a:lnTo>
                  <a:pt x="0" y="263444"/>
                </a:lnTo>
                <a:cubicBezTo>
                  <a:pt x="0" y="117948"/>
                  <a:pt x="117948" y="0"/>
                  <a:pt x="26344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9DC799F2-E3CE-CBB6-743F-AF3DED8F57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31890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CBC098-2059-47FB-BA1A-9D28FFCE5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6878" y="1386519"/>
            <a:ext cx="4598504" cy="4084962"/>
          </a:xfrm>
          <a:custGeom>
            <a:avLst/>
            <a:gdLst>
              <a:gd name="connsiteX0" fmla="*/ 216219 w 4598504"/>
              <a:gd name="connsiteY0" fmla="*/ 0 h 4084962"/>
              <a:gd name="connsiteX1" fmla="*/ 4382285 w 4598504"/>
              <a:gd name="connsiteY1" fmla="*/ 0 h 4084962"/>
              <a:gd name="connsiteX2" fmla="*/ 4598504 w 4598504"/>
              <a:gd name="connsiteY2" fmla="*/ 224754 h 4084962"/>
              <a:gd name="connsiteX3" fmla="*/ 4598504 w 4598504"/>
              <a:gd name="connsiteY3" fmla="*/ 3860208 h 4084962"/>
              <a:gd name="connsiteX4" fmla="*/ 4382285 w 4598504"/>
              <a:gd name="connsiteY4" fmla="*/ 4084962 h 4084962"/>
              <a:gd name="connsiteX5" fmla="*/ 216219 w 4598504"/>
              <a:gd name="connsiteY5" fmla="*/ 4084962 h 4084962"/>
              <a:gd name="connsiteX6" fmla="*/ 0 w 4598504"/>
              <a:gd name="connsiteY6" fmla="*/ 3860208 h 4084962"/>
              <a:gd name="connsiteX7" fmla="*/ 0 w 4598504"/>
              <a:gd name="connsiteY7" fmla="*/ 224754 h 4084962"/>
              <a:gd name="connsiteX8" fmla="*/ 216219 w 4598504"/>
              <a:gd name="connsiteY8" fmla="*/ 0 h 408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8504" h="4084962">
                <a:moveTo>
                  <a:pt x="216219" y="0"/>
                </a:moveTo>
                <a:lnTo>
                  <a:pt x="4382285" y="0"/>
                </a:lnTo>
                <a:cubicBezTo>
                  <a:pt x="4501700" y="0"/>
                  <a:pt x="4598504" y="100626"/>
                  <a:pt x="4598504" y="224754"/>
                </a:cubicBezTo>
                <a:lnTo>
                  <a:pt x="4598504" y="3860208"/>
                </a:lnTo>
                <a:cubicBezTo>
                  <a:pt x="4598504" y="3984337"/>
                  <a:pt x="4501700" y="4084962"/>
                  <a:pt x="4382285" y="4084962"/>
                </a:cubicBezTo>
                <a:lnTo>
                  <a:pt x="216219" y="4084962"/>
                </a:lnTo>
                <a:cubicBezTo>
                  <a:pt x="96804" y="4084962"/>
                  <a:pt x="0" y="3984337"/>
                  <a:pt x="0" y="3860208"/>
                </a:cubicBezTo>
                <a:lnTo>
                  <a:pt x="0" y="224754"/>
                </a:lnTo>
                <a:cubicBezTo>
                  <a:pt x="0" y="100626"/>
                  <a:pt x="96804" y="0"/>
                  <a:pt x="21621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E9AF0-7616-21E3-5C98-061DF965BA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8939" y="1336001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F7126D28-1710-8B0A-9FE3-780C7BDB2F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6926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E613FC-630F-41A9-8B5F-7E0A9811FE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8496" y="1636393"/>
            <a:ext cx="4663685" cy="2593429"/>
          </a:xfrm>
          <a:custGeom>
            <a:avLst/>
            <a:gdLst>
              <a:gd name="connsiteX0" fmla="*/ 0 w 4663685"/>
              <a:gd name="connsiteY0" fmla="*/ 0 h 2593429"/>
              <a:gd name="connsiteX1" fmla="*/ 4663685 w 4663685"/>
              <a:gd name="connsiteY1" fmla="*/ 0 h 2593429"/>
              <a:gd name="connsiteX2" fmla="*/ 4663685 w 4663685"/>
              <a:gd name="connsiteY2" fmla="*/ 2593429 h 2593429"/>
              <a:gd name="connsiteX3" fmla="*/ 0 w 4663685"/>
              <a:gd name="connsiteY3" fmla="*/ 2593429 h 259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3685" h="2593429">
                <a:moveTo>
                  <a:pt x="0" y="0"/>
                </a:moveTo>
                <a:lnTo>
                  <a:pt x="4663685" y="0"/>
                </a:lnTo>
                <a:lnTo>
                  <a:pt x="4663685" y="2593429"/>
                </a:lnTo>
                <a:lnTo>
                  <a:pt x="0" y="2593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8C236A3-B433-0AE0-6F6C-ADA9651FE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179E1205-A18D-C19B-8A8D-DE6B6F8A76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27458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416B878-D898-4DC6-B0C9-591ECD6BB3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08408" y="1184719"/>
            <a:ext cx="3998913" cy="3464418"/>
          </a:xfrm>
          <a:custGeom>
            <a:avLst/>
            <a:gdLst>
              <a:gd name="connsiteX0" fmla="*/ 797719 w 3998913"/>
              <a:gd name="connsiteY0" fmla="*/ 0 h 3464418"/>
              <a:gd name="connsiteX1" fmla="*/ 3998913 w 3998913"/>
              <a:gd name="connsiteY1" fmla="*/ 1042987 h 3464418"/>
              <a:gd name="connsiteX2" fmla="*/ 2955132 w 3998913"/>
              <a:gd name="connsiteY2" fmla="*/ 3464418 h 3464418"/>
              <a:gd name="connsiteX3" fmla="*/ 0 w 3998913"/>
              <a:gd name="connsiteY3" fmla="*/ 2053925 h 346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8913" h="3464418">
                <a:moveTo>
                  <a:pt x="797719" y="0"/>
                </a:moveTo>
                <a:lnTo>
                  <a:pt x="3998913" y="1042987"/>
                </a:lnTo>
                <a:lnTo>
                  <a:pt x="2955132" y="3464418"/>
                </a:lnTo>
                <a:lnTo>
                  <a:pt x="0" y="20539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D2D6CE0-6ED7-9932-A25D-6C78B96C04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9816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B67DA887-9F84-22FB-B421-0661EAAC2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63239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3018D256-3379-1261-2756-0E03D91FD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2182" y="2254310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Content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73443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29BCF-C1AD-D2CE-316E-E61C94A28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5" y="1992193"/>
            <a:ext cx="9903723" cy="22939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F35E6322-336D-EE32-D30A-D2DF0148FF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4884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3504F6-8EDE-4217-910B-79DB465C12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5551" y="1318989"/>
            <a:ext cx="4839150" cy="4135480"/>
          </a:xfrm>
          <a:custGeom>
            <a:avLst/>
            <a:gdLst>
              <a:gd name="connsiteX0" fmla="*/ 227534 w 4839150"/>
              <a:gd name="connsiteY0" fmla="*/ 0 h 4135480"/>
              <a:gd name="connsiteX1" fmla="*/ 4611616 w 4839150"/>
              <a:gd name="connsiteY1" fmla="*/ 0 h 4135480"/>
              <a:gd name="connsiteX2" fmla="*/ 4839150 w 4839150"/>
              <a:gd name="connsiteY2" fmla="*/ 227534 h 4135480"/>
              <a:gd name="connsiteX3" fmla="*/ 4839150 w 4839150"/>
              <a:gd name="connsiteY3" fmla="*/ 3907946 h 4135480"/>
              <a:gd name="connsiteX4" fmla="*/ 4611616 w 4839150"/>
              <a:gd name="connsiteY4" fmla="*/ 4135480 h 4135480"/>
              <a:gd name="connsiteX5" fmla="*/ 227534 w 4839150"/>
              <a:gd name="connsiteY5" fmla="*/ 4135480 h 4135480"/>
              <a:gd name="connsiteX6" fmla="*/ 0 w 4839150"/>
              <a:gd name="connsiteY6" fmla="*/ 3907946 h 4135480"/>
              <a:gd name="connsiteX7" fmla="*/ 0 w 4839150"/>
              <a:gd name="connsiteY7" fmla="*/ 227534 h 4135480"/>
              <a:gd name="connsiteX8" fmla="*/ 227534 w 4839150"/>
              <a:gd name="connsiteY8" fmla="*/ 0 h 41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9150" h="4135480">
                <a:moveTo>
                  <a:pt x="227534" y="0"/>
                </a:moveTo>
                <a:lnTo>
                  <a:pt x="4611616" y="0"/>
                </a:lnTo>
                <a:cubicBezTo>
                  <a:pt x="4737280" y="0"/>
                  <a:pt x="4839150" y="101870"/>
                  <a:pt x="4839150" y="227534"/>
                </a:cubicBezTo>
                <a:lnTo>
                  <a:pt x="4839150" y="3907946"/>
                </a:lnTo>
                <a:cubicBezTo>
                  <a:pt x="4839150" y="4033610"/>
                  <a:pt x="4737280" y="4135480"/>
                  <a:pt x="4611616" y="4135480"/>
                </a:cubicBezTo>
                <a:lnTo>
                  <a:pt x="227534" y="4135480"/>
                </a:lnTo>
                <a:cubicBezTo>
                  <a:pt x="101870" y="4135480"/>
                  <a:pt x="0" y="4033610"/>
                  <a:pt x="0" y="3907946"/>
                </a:cubicBezTo>
                <a:lnTo>
                  <a:pt x="0" y="227534"/>
                </a:lnTo>
                <a:cubicBezTo>
                  <a:pt x="0" y="101870"/>
                  <a:pt x="101870" y="0"/>
                  <a:pt x="22753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8C8C8C-12B2-84CA-7E5C-A63436970E68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96DC8660-A7DE-1797-BE09-59F4B41787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FD2CC6-ABAF-AA2D-F7E1-8D0B077927A0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47E7BD-ACB1-0440-7E22-7D25FF3147C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ED00A4-3B8D-D2D8-765A-61E83952DE0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0B20CAFD-D254-C0B8-D7DC-534A91BFFD2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DDDF5807-8008-69AC-E580-88DA4260698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13F47A-9EFC-F6A2-79CB-41C1A1021565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3A865A4E-CF0C-5569-D028-08E6FEAC0A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08974E83-35A0-36F5-DD04-58A06D1EF717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BD9B486-F2F2-FE0B-686E-185D79C21C4B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6429BF05-D74D-6B3C-F32D-B4615ECAA97A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1EA0C857-9D0C-94F3-011B-99C1B99ACE7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93E58E94-F84D-BB6F-D852-388C5C7B87C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56119E96-F459-D357-0490-F694081D9E5B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0A9E32C8-9771-0891-BD42-B70B2AAE4227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F9046FD4-E7A0-D8EE-C362-8D6082B8773A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7DB82F58-F94B-228E-E7B3-51747140793A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872E35BC-8AAA-135F-FAE7-AB5EDE0679FE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3B74F4D4-163D-AD15-D39A-35B8634EA5D8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C18B3CF-DAA6-BF31-CA98-DD032E6C3A56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4E4FC-5965-0866-ABE5-FCF5ACA99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0E4913D5-50CF-76F6-2AB4-8F894A7B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84529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6415C6E-8030-42E1-941C-DEE0BB5F3C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90581" y="1315633"/>
            <a:ext cx="3621729" cy="1913587"/>
          </a:xfrm>
          <a:prstGeom prst="roundRect">
            <a:avLst>
              <a:gd name="adj" fmla="val 947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AA23D2D-A44A-42C2-8E26-B80B40E85F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90581" y="3579174"/>
            <a:ext cx="3621729" cy="1913587"/>
          </a:xfrm>
          <a:prstGeom prst="roundRect">
            <a:avLst>
              <a:gd name="adj" fmla="val 1028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95162-40C1-C894-1E34-62B2690F2B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2C930D0-80DD-075B-7012-F7DC648641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4985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0507F67-E976-446F-AF7B-7FF42BABE2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6611" y="1701364"/>
            <a:ext cx="1350350" cy="1350350"/>
          </a:xfrm>
          <a:custGeom>
            <a:avLst/>
            <a:gdLst>
              <a:gd name="connsiteX0" fmla="*/ 225063 w 1350350"/>
              <a:gd name="connsiteY0" fmla="*/ 0 h 1350350"/>
              <a:gd name="connsiteX1" fmla="*/ 1125287 w 1350350"/>
              <a:gd name="connsiteY1" fmla="*/ 0 h 1350350"/>
              <a:gd name="connsiteX2" fmla="*/ 1350350 w 1350350"/>
              <a:gd name="connsiteY2" fmla="*/ 225063 h 1350350"/>
              <a:gd name="connsiteX3" fmla="*/ 1350350 w 1350350"/>
              <a:gd name="connsiteY3" fmla="*/ 1125287 h 1350350"/>
              <a:gd name="connsiteX4" fmla="*/ 1284431 w 1350350"/>
              <a:gd name="connsiteY4" fmla="*/ 1284431 h 1350350"/>
              <a:gd name="connsiteX5" fmla="*/ 1277564 w 1350350"/>
              <a:gd name="connsiteY5" fmla="*/ 1290096 h 1350350"/>
              <a:gd name="connsiteX6" fmla="*/ 1277564 w 1350350"/>
              <a:gd name="connsiteY6" fmla="*/ 1297424 h 1350350"/>
              <a:gd name="connsiteX7" fmla="*/ 1268683 w 1350350"/>
              <a:gd name="connsiteY7" fmla="*/ 1297424 h 1350350"/>
              <a:gd name="connsiteX8" fmla="*/ 1251122 w 1350350"/>
              <a:gd name="connsiteY8" fmla="*/ 1311913 h 1350350"/>
              <a:gd name="connsiteX9" fmla="*/ 1125287 w 1350350"/>
              <a:gd name="connsiteY9" fmla="*/ 1350350 h 1350350"/>
              <a:gd name="connsiteX10" fmla="*/ 225063 w 1350350"/>
              <a:gd name="connsiteY10" fmla="*/ 1350350 h 1350350"/>
              <a:gd name="connsiteX11" fmla="*/ 0 w 1350350"/>
              <a:gd name="connsiteY11" fmla="*/ 1125287 h 1350350"/>
              <a:gd name="connsiteX12" fmla="*/ 0 w 1350350"/>
              <a:gd name="connsiteY12" fmla="*/ 225063 h 1350350"/>
              <a:gd name="connsiteX13" fmla="*/ 225063 w 1350350"/>
              <a:gd name="connsiteY13" fmla="*/ 0 h 135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0350" h="1350350">
                <a:moveTo>
                  <a:pt x="225063" y="0"/>
                </a:moveTo>
                <a:lnTo>
                  <a:pt x="1125287" y="0"/>
                </a:lnTo>
                <a:cubicBezTo>
                  <a:pt x="1249586" y="0"/>
                  <a:pt x="1350350" y="100764"/>
                  <a:pt x="1350350" y="225063"/>
                </a:cubicBezTo>
                <a:lnTo>
                  <a:pt x="1350350" y="1125287"/>
                </a:lnTo>
                <a:cubicBezTo>
                  <a:pt x="1350350" y="1187437"/>
                  <a:pt x="1325159" y="1243702"/>
                  <a:pt x="1284431" y="1284431"/>
                </a:cubicBezTo>
                <a:lnTo>
                  <a:pt x="1277564" y="1290096"/>
                </a:lnTo>
                <a:lnTo>
                  <a:pt x="1277564" y="1297424"/>
                </a:lnTo>
                <a:lnTo>
                  <a:pt x="1268683" y="1297424"/>
                </a:lnTo>
                <a:lnTo>
                  <a:pt x="1251122" y="1311913"/>
                </a:lnTo>
                <a:cubicBezTo>
                  <a:pt x="1215202" y="1336180"/>
                  <a:pt x="1171899" y="1350350"/>
                  <a:pt x="1125287" y="1350350"/>
                </a:cubicBezTo>
                <a:lnTo>
                  <a:pt x="225063" y="1350350"/>
                </a:lnTo>
                <a:cubicBezTo>
                  <a:pt x="100764" y="1350350"/>
                  <a:pt x="0" y="1249586"/>
                  <a:pt x="0" y="1125287"/>
                </a:cubicBezTo>
                <a:lnTo>
                  <a:pt x="0" y="225063"/>
                </a:lnTo>
                <a:cubicBezTo>
                  <a:pt x="0" y="100764"/>
                  <a:pt x="100764" y="0"/>
                  <a:pt x="22506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C727B8-D6D9-43EF-8679-D00E9D6789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5831" y="3825875"/>
            <a:ext cx="1350962" cy="1350963"/>
          </a:xfrm>
          <a:custGeom>
            <a:avLst/>
            <a:gdLst>
              <a:gd name="connsiteX0" fmla="*/ 225165 w 1350962"/>
              <a:gd name="connsiteY0" fmla="*/ 0 h 1350963"/>
              <a:gd name="connsiteX1" fmla="*/ 1125797 w 1350962"/>
              <a:gd name="connsiteY1" fmla="*/ 0 h 1350963"/>
              <a:gd name="connsiteX2" fmla="*/ 1350962 w 1350962"/>
              <a:gd name="connsiteY2" fmla="*/ 225165 h 1350963"/>
              <a:gd name="connsiteX3" fmla="*/ 1350962 w 1350962"/>
              <a:gd name="connsiteY3" fmla="*/ 1125798 h 1350963"/>
              <a:gd name="connsiteX4" fmla="*/ 1125797 w 1350962"/>
              <a:gd name="connsiteY4" fmla="*/ 1350963 h 1350963"/>
              <a:gd name="connsiteX5" fmla="*/ 225165 w 1350962"/>
              <a:gd name="connsiteY5" fmla="*/ 1350963 h 1350963"/>
              <a:gd name="connsiteX6" fmla="*/ 0 w 1350962"/>
              <a:gd name="connsiteY6" fmla="*/ 1125798 h 1350963"/>
              <a:gd name="connsiteX7" fmla="*/ 0 w 1350962"/>
              <a:gd name="connsiteY7" fmla="*/ 225165 h 1350963"/>
              <a:gd name="connsiteX8" fmla="*/ 225165 w 1350962"/>
              <a:gd name="connsiteY8" fmla="*/ 0 h 13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0962" h="1350963">
                <a:moveTo>
                  <a:pt x="225165" y="0"/>
                </a:moveTo>
                <a:lnTo>
                  <a:pt x="1125797" y="0"/>
                </a:lnTo>
                <a:cubicBezTo>
                  <a:pt x="1250152" y="0"/>
                  <a:pt x="1350962" y="100810"/>
                  <a:pt x="1350962" y="225165"/>
                </a:cubicBezTo>
                <a:lnTo>
                  <a:pt x="1350962" y="1125798"/>
                </a:lnTo>
                <a:cubicBezTo>
                  <a:pt x="1350962" y="1250153"/>
                  <a:pt x="1250152" y="1350963"/>
                  <a:pt x="1125797" y="1350963"/>
                </a:cubicBezTo>
                <a:lnTo>
                  <a:pt x="225165" y="1350963"/>
                </a:lnTo>
                <a:cubicBezTo>
                  <a:pt x="100810" y="1350963"/>
                  <a:pt x="0" y="1250153"/>
                  <a:pt x="0" y="1125798"/>
                </a:cubicBezTo>
                <a:lnTo>
                  <a:pt x="0" y="225165"/>
                </a:lnTo>
                <a:cubicBezTo>
                  <a:pt x="0" y="100810"/>
                  <a:pt x="100810" y="0"/>
                  <a:pt x="22516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8A7B-8F36-BCD5-EB88-CE71FB1385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6362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4C924AE6-77D0-6A32-BB61-3F1F1063A6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7614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B7A24C-836B-4BC6-AF17-D2217E1018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8700" y="1161143"/>
            <a:ext cx="4296227" cy="2148114"/>
          </a:xfrm>
          <a:prstGeom prst="roundRect">
            <a:avLst>
              <a:gd name="adj" fmla="val 1045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1E15E2F-DD7E-43EF-993D-B2BC10E234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83801" y="3520352"/>
            <a:ext cx="2425261" cy="2039257"/>
          </a:xfrm>
          <a:prstGeom prst="roundRect">
            <a:avLst>
              <a:gd name="adj" fmla="val 1152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E443B165-ECAF-619E-A68C-F32C4416C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4DFE7-A742-D8FD-6DBB-EB753C5CEE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90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42BF0C-4D46-4604-9634-5A701BE30F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31478" y="685800"/>
            <a:ext cx="4550922" cy="4550922"/>
          </a:xfrm>
          <a:custGeom>
            <a:avLst/>
            <a:gdLst>
              <a:gd name="connsiteX0" fmla="*/ 2275461 w 4550922"/>
              <a:gd name="connsiteY0" fmla="*/ 0 h 4550922"/>
              <a:gd name="connsiteX1" fmla="*/ 4550922 w 4550922"/>
              <a:gd name="connsiteY1" fmla="*/ 2275461 h 4550922"/>
              <a:gd name="connsiteX2" fmla="*/ 2275461 w 4550922"/>
              <a:gd name="connsiteY2" fmla="*/ 4550922 h 4550922"/>
              <a:gd name="connsiteX3" fmla="*/ 0 w 4550922"/>
              <a:gd name="connsiteY3" fmla="*/ 2275461 h 4550922"/>
              <a:gd name="connsiteX4" fmla="*/ 2275461 w 4550922"/>
              <a:gd name="connsiteY4" fmla="*/ 0 h 455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0922" h="4550922">
                <a:moveTo>
                  <a:pt x="2275461" y="0"/>
                </a:moveTo>
                <a:cubicBezTo>
                  <a:pt x="3532163" y="0"/>
                  <a:pt x="4550922" y="1018759"/>
                  <a:pt x="4550922" y="2275461"/>
                </a:cubicBezTo>
                <a:cubicBezTo>
                  <a:pt x="4550922" y="3532163"/>
                  <a:pt x="3532163" y="4550922"/>
                  <a:pt x="2275461" y="4550922"/>
                </a:cubicBezTo>
                <a:cubicBezTo>
                  <a:pt x="1018759" y="4550922"/>
                  <a:pt x="0" y="3532163"/>
                  <a:pt x="0" y="2275461"/>
                </a:cubicBezTo>
                <a:cubicBezTo>
                  <a:pt x="0" y="1018759"/>
                  <a:pt x="1018759" y="0"/>
                  <a:pt x="22754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446F88AC-274B-4591-9A09-57A165368F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63338" y="3733589"/>
            <a:ext cx="1940794" cy="1940794"/>
          </a:xfrm>
          <a:custGeom>
            <a:avLst/>
            <a:gdLst>
              <a:gd name="connsiteX0" fmla="*/ 970397 w 1940794"/>
              <a:gd name="connsiteY0" fmla="*/ 0 h 1940794"/>
              <a:gd name="connsiteX1" fmla="*/ 1940794 w 1940794"/>
              <a:gd name="connsiteY1" fmla="*/ 970397 h 1940794"/>
              <a:gd name="connsiteX2" fmla="*/ 970397 w 1940794"/>
              <a:gd name="connsiteY2" fmla="*/ 1940794 h 1940794"/>
              <a:gd name="connsiteX3" fmla="*/ 0 w 1940794"/>
              <a:gd name="connsiteY3" fmla="*/ 970397 h 1940794"/>
              <a:gd name="connsiteX4" fmla="*/ 970397 w 1940794"/>
              <a:gd name="connsiteY4" fmla="*/ 0 h 194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794" h="1940794">
                <a:moveTo>
                  <a:pt x="970397" y="0"/>
                </a:moveTo>
                <a:cubicBezTo>
                  <a:pt x="1506332" y="0"/>
                  <a:pt x="1940794" y="434462"/>
                  <a:pt x="1940794" y="970397"/>
                </a:cubicBezTo>
                <a:cubicBezTo>
                  <a:pt x="1940794" y="1506332"/>
                  <a:pt x="1506332" y="1940794"/>
                  <a:pt x="970397" y="1940794"/>
                </a:cubicBezTo>
                <a:cubicBezTo>
                  <a:pt x="434462" y="1940794"/>
                  <a:pt x="0" y="1506332"/>
                  <a:pt x="0" y="970397"/>
                </a:cubicBezTo>
                <a:cubicBezTo>
                  <a:pt x="0" y="434462"/>
                  <a:pt x="434462" y="0"/>
                  <a:pt x="97039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15D-2F29-945D-3464-0CC04A4BDD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978" y="1224098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076F1D8-FF55-2842-0A94-7A7293905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7698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5C34F55-096A-47D1-9CBD-49682C8670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70352"/>
            <a:ext cx="5721530" cy="2105638"/>
          </a:xfrm>
          <a:custGeom>
            <a:avLst/>
            <a:gdLst>
              <a:gd name="connsiteX0" fmla="*/ 0 w 5721530"/>
              <a:gd name="connsiteY0" fmla="*/ 0 h 2105638"/>
              <a:gd name="connsiteX1" fmla="*/ 5478539 w 5721530"/>
              <a:gd name="connsiteY1" fmla="*/ 0 h 2105638"/>
              <a:gd name="connsiteX2" fmla="*/ 5721530 w 5721530"/>
              <a:gd name="connsiteY2" fmla="*/ 242991 h 2105638"/>
              <a:gd name="connsiteX3" fmla="*/ 5721530 w 5721530"/>
              <a:gd name="connsiteY3" fmla="*/ 1862647 h 2105638"/>
              <a:gd name="connsiteX4" fmla="*/ 5478539 w 5721530"/>
              <a:gd name="connsiteY4" fmla="*/ 2105638 h 2105638"/>
              <a:gd name="connsiteX5" fmla="*/ 0 w 5721530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1530" h="2105638">
                <a:moveTo>
                  <a:pt x="0" y="0"/>
                </a:moveTo>
                <a:lnTo>
                  <a:pt x="5478539" y="0"/>
                </a:lnTo>
                <a:cubicBezTo>
                  <a:pt x="5612739" y="0"/>
                  <a:pt x="5721530" y="108791"/>
                  <a:pt x="5721530" y="242991"/>
                </a:cubicBezTo>
                <a:lnTo>
                  <a:pt x="5721530" y="1862647"/>
                </a:lnTo>
                <a:cubicBezTo>
                  <a:pt x="5721530" y="1996847"/>
                  <a:pt x="5612739" y="2105638"/>
                  <a:pt x="5478539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49E3C4-AE15-4B36-8062-0ECAE1FF70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569810"/>
            <a:ext cx="3189449" cy="2105638"/>
          </a:xfrm>
          <a:custGeom>
            <a:avLst/>
            <a:gdLst>
              <a:gd name="connsiteX0" fmla="*/ 0 w 3189449"/>
              <a:gd name="connsiteY0" fmla="*/ 0 h 2105638"/>
              <a:gd name="connsiteX1" fmla="*/ 2946458 w 3189449"/>
              <a:gd name="connsiteY1" fmla="*/ 0 h 2105638"/>
              <a:gd name="connsiteX2" fmla="*/ 3189449 w 3189449"/>
              <a:gd name="connsiteY2" fmla="*/ 242991 h 2105638"/>
              <a:gd name="connsiteX3" fmla="*/ 3189449 w 3189449"/>
              <a:gd name="connsiteY3" fmla="*/ 1862647 h 2105638"/>
              <a:gd name="connsiteX4" fmla="*/ 2946458 w 3189449"/>
              <a:gd name="connsiteY4" fmla="*/ 2105638 h 2105638"/>
              <a:gd name="connsiteX5" fmla="*/ 0 w 3189449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9449" h="2105638">
                <a:moveTo>
                  <a:pt x="0" y="0"/>
                </a:moveTo>
                <a:lnTo>
                  <a:pt x="2946458" y="0"/>
                </a:lnTo>
                <a:cubicBezTo>
                  <a:pt x="3080658" y="0"/>
                  <a:pt x="3189449" y="108791"/>
                  <a:pt x="3189449" y="242991"/>
                </a:cubicBezTo>
                <a:lnTo>
                  <a:pt x="3189449" y="1862647"/>
                </a:lnTo>
                <a:cubicBezTo>
                  <a:pt x="3189449" y="1996847"/>
                  <a:pt x="3080658" y="2105638"/>
                  <a:pt x="2946458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8A8C-A243-F1B0-CF7C-A8504A15F5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96052890-F062-A301-BC29-834B47D13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57814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03078D-59A7-4935-A19F-637387C8D5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57600"/>
          </a:xfrm>
          <a:custGeom>
            <a:avLst/>
            <a:gdLst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178875 h 3657600"/>
              <a:gd name="connsiteX3" fmla="*/ 11713275 w 12192000"/>
              <a:gd name="connsiteY3" fmla="*/ 3657600 h 3657600"/>
              <a:gd name="connsiteX4" fmla="*/ 478725 w 12192000"/>
              <a:gd name="connsiteY4" fmla="*/ 3657600 h 3657600"/>
              <a:gd name="connsiteX5" fmla="*/ 0 w 12192000"/>
              <a:gd name="connsiteY5" fmla="*/ 3178875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57600">
                <a:moveTo>
                  <a:pt x="0" y="0"/>
                </a:moveTo>
                <a:lnTo>
                  <a:pt x="12192000" y="0"/>
                </a:lnTo>
                <a:lnTo>
                  <a:pt x="12192000" y="3178875"/>
                </a:lnTo>
                <a:cubicBezTo>
                  <a:pt x="12192000" y="3443268"/>
                  <a:pt x="11977668" y="3657600"/>
                  <a:pt x="11713275" y="3657600"/>
                </a:cubicBezTo>
                <a:lnTo>
                  <a:pt x="478725" y="3657600"/>
                </a:lnTo>
                <a:cubicBezTo>
                  <a:pt x="214332" y="3657600"/>
                  <a:pt x="0" y="3443268"/>
                  <a:pt x="0" y="317887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E57461-E555-4DB4-AFAF-C292005EB9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85257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6CCAC54-BB23-4C64-A868-B190C66730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9572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C91FAB-7600-4BD4-9C63-4F2FF2C19190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3273040"/>
            <a:chExt cx="11573353" cy="3587612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033F4D4-3759-9686-A151-BCD88D73B31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3273040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7FA6E7-65F0-D157-230E-E133AE5B7C49}"/>
                </a:ext>
              </a:extLst>
            </p:cNvPr>
            <p:cNvSpPr/>
            <p:nvPr userDrawn="1"/>
          </p:nvSpPr>
          <p:spPr>
            <a:xfrm>
              <a:off x="3523144" y="402439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9596BA-FA3C-FECA-CE6B-0FE9A75849FF}"/>
                </a:ext>
              </a:extLst>
            </p:cNvPr>
            <p:cNvSpPr/>
            <p:nvPr userDrawn="1"/>
          </p:nvSpPr>
          <p:spPr>
            <a:xfrm>
              <a:off x="6101400" y="427822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DBB012-6E51-E4D2-FD3D-D1018C8824BA}"/>
                </a:ext>
              </a:extLst>
            </p:cNvPr>
            <p:cNvSpPr/>
            <p:nvPr userDrawn="1"/>
          </p:nvSpPr>
          <p:spPr>
            <a:xfrm>
              <a:off x="309324" y="389747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240E645-110E-ADBD-F2D3-778CE36F2F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3689333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6DBCF7E-5E9B-069B-1C52-7A3DB6F1D58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3481186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0128EB-0346-668B-A9B0-67DF00EBB41C}"/>
                </a:ext>
              </a:extLst>
            </p:cNvPr>
            <p:cNvSpPr/>
            <p:nvPr userDrawn="1"/>
          </p:nvSpPr>
          <p:spPr>
            <a:xfrm>
              <a:off x="7372528" y="415130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856A4E8-27FD-BFBA-3828-9942048D1AFA}"/>
                </a:ext>
              </a:extLst>
            </p:cNvPr>
            <p:cNvSpPr/>
            <p:nvPr userDrawn="1"/>
          </p:nvSpPr>
          <p:spPr>
            <a:xfrm>
              <a:off x="944888" y="4912799"/>
              <a:ext cx="25200" cy="1943483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09095-60AE-5ED3-A9FE-AFD9AA54D7C5}"/>
                </a:ext>
              </a:extLst>
            </p:cNvPr>
            <p:cNvSpPr/>
            <p:nvPr userDrawn="1"/>
          </p:nvSpPr>
          <p:spPr>
            <a:xfrm>
              <a:off x="2252016" y="5547373"/>
              <a:ext cx="25200" cy="1308908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4F06C35-BD39-D9DE-3580-1DA4138DD320}"/>
                </a:ext>
              </a:extLst>
            </p:cNvPr>
            <p:cNvSpPr/>
            <p:nvPr userDrawn="1"/>
          </p:nvSpPr>
          <p:spPr>
            <a:xfrm>
              <a:off x="2887580" y="5166629"/>
              <a:ext cx="25200" cy="1689653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9246507-7C93-EE4C-21C0-E1CF0DD19F41}"/>
                </a:ext>
              </a:extLst>
            </p:cNvPr>
            <p:cNvSpPr/>
            <p:nvPr userDrawn="1"/>
          </p:nvSpPr>
          <p:spPr>
            <a:xfrm>
              <a:off x="4158708" y="4405139"/>
              <a:ext cx="25200" cy="2451143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36B2EDF-FA8B-0FF0-B921-AD246B9C4F0D}"/>
                </a:ext>
              </a:extLst>
            </p:cNvPr>
            <p:cNvSpPr/>
            <p:nvPr userDrawn="1"/>
          </p:nvSpPr>
          <p:spPr>
            <a:xfrm>
              <a:off x="4794272" y="4532054"/>
              <a:ext cx="25200" cy="2324228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302EA32-D69C-3C2D-A97F-3DE91E991140}"/>
                </a:ext>
              </a:extLst>
            </p:cNvPr>
            <p:cNvSpPr/>
            <p:nvPr userDrawn="1"/>
          </p:nvSpPr>
          <p:spPr>
            <a:xfrm>
              <a:off x="6736964" y="5674288"/>
              <a:ext cx="25200" cy="1181993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0149D19-3080-E0DB-ECC1-E6B14E5A9525}"/>
                </a:ext>
              </a:extLst>
            </p:cNvPr>
            <p:cNvSpPr/>
            <p:nvPr userDrawn="1"/>
          </p:nvSpPr>
          <p:spPr>
            <a:xfrm>
              <a:off x="8008092" y="5039714"/>
              <a:ext cx="25200" cy="1816568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3C35910-DE2C-5F17-06B5-86CF42CCC189}"/>
                </a:ext>
              </a:extLst>
            </p:cNvPr>
            <p:cNvSpPr/>
            <p:nvPr userDrawn="1"/>
          </p:nvSpPr>
          <p:spPr>
            <a:xfrm>
              <a:off x="9315220" y="4785884"/>
              <a:ext cx="25200" cy="207039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55CF612-C43B-51DF-975B-0DFDF01B422F}"/>
                </a:ext>
              </a:extLst>
            </p:cNvPr>
            <p:cNvSpPr/>
            <p:nvPr userDrawn="1"/>
          </p:nvSpPr>
          <p:spPr>
            <a:xfrm>
              <a:off x="9950784" y="5420459"/>
              <a:ext cx="25200" cy="1435823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1B778DA9-F800-B347-3086-3C3B52FC983A}"/>
                </a:ext>
              </a:extLst>
            </p:cNvPr>
            <p:cNvSpPr/>
            <p:nvPr userDrawn="1"/>
          </p:nvSpPr>
          <p:spPr>
            <a:xfrm>
              <a:off x="10586348" y="5801197"/>
              <a:ext cx="25200" cy="1055086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D60B837-3C73-ABDF-1D45-51DD74F22FE3}"/>
                </a:ext>
              </a:extLst>
            </p:cNvPr>
            <p:cNvSpPr/>
            <p:nvPr userDrawn="1"/>
          </p:nvSpPr>
          <p:spPr>
            <a:xfrm>
              <a:off x="11221912" y="4658969"/>
              <a:ext cx="25200" cy="2197313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FD26E8D-68B6-0C0F-31F1-2B45F2035DDB}"/>
                </a:ext>
              </a:extLst>
            </p:cNvPr>
            <p:cNvSpPr/>
            <p:nvPr userDrawn="1"/>
          </p:nvSpPr>
          <p:spPr>
            <a:xfrm>
              <a:off x="11857477" y="5293544"/>
              <a:ext cx="25200" cy="1562738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7C2ACBA-5639-4B2A-8BF7-098ABF023151}"/>
              </a:ext>
            </a:extLst>
          </p:cNvPr>
          <p:cNvSpPr txBox="1"/>
          <p:nvPr userDrawn="1"/>
        </p:nvSpPr>
        <p:spPr>
          <a:xfrm>
            <a:off x="309523" y="378023"/>
            <a:ext cx="199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PowerShell + DevOps </a:t>
            </a:r>
            <a:r>
              <a:rPr lang="en-US" sz="1400" b="1" kern="1200"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Global Summit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C61419-2120-4B50-9C76-8F2656EC024F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7BFD9-1464-4228-FCE9-787B77E2F4BB}"/>
              </a:ext>
            </a:extLst>
          </p:cNvPr>
          <p:cNvSpPr txBox="1"/>
          <p:nvPr userDrawn="1"/>
        </p:nvSpPr>
        <p:spPr>
          <a:xfrm>
            <a:off x="5050772" y="6201827"/>
            <a:ext cx="199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April 7-10</a:t>
            </a:r>
            <a:r>
              <a:rPr lang="en-US" sz="1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, 2025</a:t>
            </a:r>
          </a:p>
        </p:txBody>
      </p:sp>
      <p:pic>
        <p:nvPicPr>
          <p:cNvPr id="6" name="Picture 5" descr="A blue circle with arrows&#10;&#10;Description automatically generated">
            <a:extLst>
              <a:ext uri="{FF2B5EF4-FFF2-40B4-BE49-F238E27FC236}">
                <a16:creationId xmlns:a16="http://schemas.microsoft.com/office/drawing/2014/main" id="{EDC90464-A84D-2C36-9921-169F53A0B11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517842" y="378023"/>
            <a:ext cx="1458540" cy="466768"/>
          </a:xfrm>
          <a:prstGeom prst="rect">
            <a:avLst/>
          </a:prstGeom>
        </p:spPr>
      </p:pic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8BC9188D-0421-911F-9F07-68606BC9BD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2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  <p:sldLayoutId id="2147483661" r:id="rId13"/>
    <p:sldLayoutId id="2147483662" r:id="rId14"/>
    <p:sldLayoutId id="2147483663" r:id="rId1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04A31F-EF31-8A4E-E0EA-3FDA4D928352}"/>
              </a:ext>
            </a:extLst>
          </p:cNvPr>
          <p:cNvGrpSpPr/>
          <p:nvPr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C0254C9C-EA6C-E992-5E15-12F67B3792B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06A943-9F41-D2D2-35EF-E9D15A5FFB3A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BD74D0-1798-E843-EF53-4BE8BD460B32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41B640-242B-BBEE-87A2-DECA4D0E842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8247B6E2-0E43-A316-1835-E4CA57E6EA1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DEA90EB9-5D84-CF3B-7C71-395E3D0A9C4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6597D9-93AD-9E14-EDAC-083BDB7BEC40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2FDCBFD3-E3B5-F202-C374-7A95F5980DF9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30">
              <a:extLst>
                <a:ext uri="{FF2B5EF4-FFF2-40B4-BE49-F238E27FC236}">
                  <a16:creationId xmlns:a16="http://schemas.microsoft.com/office/drawing/2014/main" id="{4CAAB506-027A-B25A-7408-B6918C2B0163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2D002183-573B-F6C2-C349-0A7346C31DDC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3458DB6B-84AB-BE00-A98D-033DBF7F3CEC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7">
              <a:extLst>
                <a:ext uri="{FF2B5EF4-FFF2-40B4-BE49-F238E27FC236}">
                  <a16:creationId xmlns:a16="http://schemas.microsoft.com/office/drawing/2014/main" id="{A4B62397-A998-6F3C-912A-C7000F3EB74F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7931AB27-D710-9446-950E-954D34D125A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AEBA23FB-8045-6B45-9D71-2C118614C548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47D2A404-7850-6367-8C68-611A09CDC560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C1C989C5-A407-B562-B713-576A2485A695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1350824C-89AB-C83C-C91C-B70EF5D0AC7E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9">
              <a:extLst>
                <a:ext uri="{FF2B5EF4-FFF2-40B4-BE49-F238E27FC236}">
                  <a16:creationId xmlns:a16="http://schemas.microsoft.com/office/drawing/2014/main" id="{23D3AF71-F4C0-BAED-244E-DCBD08F3EA61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758A5ADF-01F4-3710-BF33-47A561494866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73641AE-B080-7FF6-1C78-E41F6FD55660}"/>
              </a:ext>
            </a:extLst>
          </p:cNvPr>
          <p:cNvSpPr txBox="1"/>
          <p:nvPr/>
        </p:nvSpPr>
        <p:spPr>
          <a:xfrm>
            <a:off x="196647" y="1402445"/>
            <a:ext cx="11798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835400" algn="l"/>
              </a:tabLst>
            </a:pPr>
            <a:r>
              <a:rPr lang="en-US" sz="72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Getting started with </a:t>
            </a:r>
            <a:r>
              <a:rPr lang="en-US" sz="72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cs typeface="Space Grotesk" pitchFamily="2" charset="0"/>
              </a:rPr>
              <a:t>Dev Containers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D6FF6D-E209-303E-C09F-D0BED1E668CB}"/>
              </a:ext>
            </a:extLst>
          </p:cNvPr>
          <p:cNvSpPr txBox="1"/>
          <p:nvPr/>
        </p:nvSpPr>
        <p:spPr>
          <a:xfrm>
            <a:off x="3363958" y="3960262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Anthony Howell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03A83D-15FC-86E3-E67D-0B27149CEBD7}"/>
              </a:ext>
            </a:extLst>
          </p:cNvPr>
          <p:cNvSpPr txBox="1"/>
          <p:nvPr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1</a:t>
            </a:fld>
            <a:r>
              <a:rPr lang="en-ID" sz="2000" b="1" u="none" strike="noStrike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A93C3EE-8D33-5092-8947-C57C4C294033}"/>
              </a:ext>
            </a:extLst>
          </p:cNvPr>
          <p:cNvSpPr/>
          <p:nvPr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DE28B2-7605-D9E6-2B25-4FE00842F4E8}"/>
              </a:ext>
            </a:extLst>
          </p:cNvPr>
          <p:cNvSpPr/>
          <p:nvPr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6ABA97-73EA-77D4-BF16-AECA3FC29EBF}"/>
              </a:ext>
            </a:extLst>
          </p:cNvPr>
          <p:cNvSpPr txBox="1"/>
          <p:nvPr/>
        </p:nvSpPr>
        <p:spPr>
          <a:xfrm>
            <a:off x="3393266" y="4692957"/>
            <a:ext cx="5290495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@theposhwolf</a:t>
            </a:r>
          </a:p>
        </p:txBody>
      </p:sp>
    </p:spTree>
    <p:extLst>
      <p:ext uri="{BB962C8B-B14F-4D97-AF65-F5344CB8AC3E}">
        <p14:creationId xmlns:p14="http://schemas.microsoft.com/office/powerpoint/2010/main" val="333110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95610F-322B-4DD1-8AA0-F9773EDD4C17}"/>
              </a:ext>
            </a:extLst>
          </p:cNvPr>
          <p:cNvSpPr txBox="1"/>
          <p:nvPr/>
        </p:nvSpPr>
        <p:spPr>
          <a:xfrm>
            <a:off x="1411586" y="411451"/>
            <a:ext cx="936882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3835400" algn="l"/>
              </a:tabLst>
              <a:defRPr sz="180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r>
              <a:rPr lang="en-US" sz="125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C9207-59EB-04DC-C4D8-A685A328FC4D}"/>
              </a:ext>
            </a:extLst>
          </p:cNvPr>
          <p:cNvSpPr txBox="1"/>
          <p:nvPr/>
        </p:nvSpPr>
        <p:spPr>
          <a:xfrm>
            <a:off x="866273" y="2359353"/>
            <a:ext cx="48334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cap="small" spc="40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Feedback is a gift. Please review this session</a:t>
            </a:r>
          </a:p>
        </p:txBody>
      </p:sp>
      <p:pic>
        <p:nvPicPr>
          <p:cNvPr id="8" name="Picture 7" descr="A qr code with a blue and green circle&#10;&#10;Description automatically generated">
            <a:extLst>
              <a:ext uri="{FF2B5EF4-FFF2-40B4-BE49-F238E27FC236}">
                <a16:creationId xmlns:a16="http://schemas.microsoft.com/office/drawing/2014/main" id="{A89642FB-65F2-A306-9E22-038BB3869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092" y="263876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19AB3D-FC55-EC05-59A1-32359151A7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website&#10;&#10;AI-generated content may be incorrect.">
            <a:extLst>
              <a:ext uri="{FF2B5EF4-FFF2-40B4-BE49-F238E27FC236}">
                <a16:creationId xmlns:a16="http://schemas.microsoft.com/office/drawing/2014/main" id="{6B6D2F1C-C213-587F-F042-5EE8F58AA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0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3B2D8-BE79-ED4C-78FA-D5CB8B2E35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8939" y="1336001"/>
            <a:ext cx="5238438" cy="413548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github.com/</a:t>
            </a:r>
            <a:r>
              <a:rPr lang="en-US" dirty="0" err="1"/>
              <a:t>theposhwolf</a:t>
            </a:r>
            <a:r>
              <a:rPr lang="en-US" dirty="0"/>
              <a:t>/sessions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50908D-C077-EB28-AF18-E545B219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C9F427-92F5-5EE3-BBEA-03E49BC8F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546" y="1360437"/>
            <a:ext cx="4263167" cy="42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1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D85ED2AA-1938-CC4C-219D-532920FBF829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" r="-1" b="-1"/>
          <a:stretch/>
        </p:blipFill>
        <p:spPr bwMode="auto">
          <a:xfrm>
            <a:off x="6726611" y="1701364"/>
            <a:ext cx="1350350" cy="135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Placeholder 10" descr="A black circle with a question mark in it&#10;&#10;AI-generated content may be incorrect.">
            <a:extLst>
              <a:ext uri="{FF2B5EF4-FFF2-40B4-BE49-F238E27FC236}">
                <a16:creationId xmlns:a16="http://schemas.microsoft.com/office/drawing/2014/main" id="{DDFA7707-1B49-FB71-30C0-0D3B543A49E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r="34" b="34"/>
          <a:stretch/>
        </p:blipFill>
        <p:spPr>
          <a:xfrm>
            <a:off x="6725831" y="3825875"/>
            <a:ext cx="1350962" cy="1350963"/>
          </a:xfr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96997-282C-F83D-0CF8-FA9EB0A270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6362" y="1361260"/>
            <a:ext cx="5309030" cy="4135480"/>
          </a:xfrm>
        </p:spPr>
        <p:txBody>
          <a:bodyPr>
            <a:normAutofit/>
          </a:bodyPr>
          <a:lstStyle/>
          <a:p>
            <a:r>
              <a:rPr lang="en-US" dirty="0"/>
              <a:t>Anthony Howell</a:t>
            </a:r>
          </a:p>
          <a:p>
            <a:pPr lvl="1"/>
            <a:r>
              <a:rPr lang="en-US" sz="2800" dirty="0"/>
              <a:t>Natural Intelligence hosted on human hardware</a:t>
            </a:r>
          </a:p>
          <a:p>
            <a:pPr lvl="1"/>
            <a:r>
              <a:rPr lang="en-US" sz="2800" dirty="0"/>
              <a:t>Eugene, OR USA</a:t>
            </a:r>
          </a:p>
          <a:p>
            <a:pPr lvl="1"/>
            <a:r>
              <a:rPr lang="en-US" sz="2800" dirty="0"/>
              <a:t>4 kids, 2 dogs, 1 wife</a:t>
            </a:r>
          </a:p>
          <a:p>
            <a:pPr lvl="1"/>
            <a:r>
              <a:rPr lang="en-US" sz="2800" dirty="0"/>
              <a:t>Cloud Platform Architect</a:t>
            </a:r>
          </a:p>
          <a:p>
            <a:pPr lvl="2"/>
            <a:r>
              <a:rPr lang="en-US" sz="2800" dirty="0"/>
              <a:t>Focus on containerization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0C1040-470B-1F95-BD3C-C823EACE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567" y="158091"/>
            <a:ext cx="8143337" cy="1325563"/>
          </a:xfrm>
        </p:spPr>
        <p:txBody>
          <a:bodyPr>
            <a:normAutofit/>
          </a:bodyPr>
          <a:lstStyle/>
          <a:p>
            <a:r>
              <a:rPr lang="en-US" sz="4400"/>
              <a:t>Who am I?</a:t>
            </a:r>
          </a:p>
        </p:txBody>
      </p:sp>
    </p:spTree>
    <p:extLst>
      <p:ext uri="{BB962C8B-B14F-4D97-AF65-F5344CB8AC3E}">
        <p14:creationId xmlns:p14="http://schemas.microsoft.com/office/powerpoint/2010/main" val="279687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D6B8F-C60A-008D-0947-0EBCCA8364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6361" y="1361260"/>
            <a:ext cx="5353093" cy="4135480"/>
          </a:xfrm>
        </p:spPr>
        <p:txBody>
          <a:bodyPr/>
          <a:lstStyle/>
          <a:p>
            <a:r>
              <a:rPr lang="en-US" dirty="0"/>
              <a:t>Visual Studio Code (latest version)</a:t>
            </a:r>
          </a:p>
          <a:p>
            <a:pPr lvl="1"/>
            <a:r>
              <a:rPr lang="en-US" dirty="0"/>
              <a:t>Dev Containers extension</a:t>
            </a:r>
          </a:p>
          <a:p>
            <a:r>
              <a:rPr lang="en-US" dirty="0"/>
              <a:t>Docker Desktop (v4.40)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659452-BBD2-BFFF-EB64-8F25FEBA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pic>
        <p:nvPicPr>
          <p:cNvPr id="1026" name="Picture 2" descr="VS Code icon">
            <a:extLst>
              <a:ext uri="{FF2B5EF4-FFF2-40B4-BE49-F238E27FC236}">
                <a16:creationId xmlns:a16="http://schemas.microsoft.com/office/drawing/2014/main" id="{25F100C1-2A26-1A94-DF5D-BD0EA20D4FC0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" b="5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blue whale with a blue whale and a blue whale&#10;&#10;AI-generated content may be incorrect.">
            <a:extLst>
              <a:ext uri="{FF2B5EF4-FFF2-40B4-BE49-F238E27FC236}">
                <a16:creationId xmlns:a16="http://schemas.microsoft.com/office/drawing/2014/main" id="{0A0A3487-9DB3-6A22-19C3-8FA576317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611" y="3795376"/>
            <a:ext cx="1724555" cy="136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4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98935-3398-3F00-FFC1-1EA7B8D67C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6362" y="1361260"/>
            <a:ext cx="5988500" cy="4135480"/>
          </a:xfrm>
        </p:spPr>
        <p:txBody>
          <a:bodyPr/>
          <a:lstStyle/>
          <a:p>
            <a:r>
              <a:rPr lang="en-US" dirty="0"/>
              <a:t>What is a dev container?</a:t>
            </a:r>
          </a:p>
          <a:p>
            <a:r>
              <a:rPr lang="en-US" dirty="0"/>
              <a:t>First time setup</a:t>
            </a:r>
          </a:p>
          <a:p>
            <a:r>
              <a:rPr lang="en-US" dirty="0"/>
              <a:t>Create from a template</a:t>
            </a:r>
          </a:p>
          <a:p>
            <a:r>
              <a:rPr lang="en-US" dirty="0"/>
              <a:t>Customization</a:t>
            </a:r>
          </a:p>
          <a:p>
            <a:r>
              <a:rPr lang="en-US" dirty="0"/>
              <a:t>Integrating multiple Dev Containers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39A377-DB74-552A-07D8-4301DB65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1026" name="Picture 2" descr="Dev Containers">
            <a:extLst>
              <a:ext uri="{FF2B5EF4-FFF2-40B4-BE49-F238E27FC236}">
                <a16:creationId xmlns:a16="http://schemas.microsoft.com/office/drawing/2014/main" id="{E3DA32C6-2D9B-574E-2D70-2486087FAD10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" b="5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19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83AA2-A912-3480-AEDD-F84D40DA46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“A container is a standard unit of software that packages up code and all its dependencies so the application runs quickly and reliably from one computing environment to another.”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6D3C83-CD45-75EA-B641-112493A6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explanation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B58EB-5181-CC5D-35A0-6876B41F8EF7}"/>
              </a:ext>
            </a:extLst>
          </p:cNvPr>
          <p:cNvSpPr txBox="1"/>
          <p:nvPr/>
        </p:nvSpPr>
        <p:spPr>
          <a:xfrm>
            <a:off x="3750135" y="5732585"/>
            <a:ext cx="5128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https://www.docker.com/resources/what-container/</a:t>
            </a:r>
          </a:p>
        </p:txBody>
      </p:sp>
      <p:pic>
        <p:nvPicPr>
          <p:cNvPr id="2050" name="Picture 2" descr="container what is container">
            <a:extLst>
              <a:ext uri="{FF2B5EF4-FFF2-40B4-BE49-F238E27FC236}">
                <a16:creationId xmlns:a16="http://schemas.microsoft.com/office/drawing/2014/main" id="{916B5B93-D402-5080-8D9A-7A06A8D4DF1F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" r="129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80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1A4254-CBB4-ADCD-080E-9A293D12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129" y="188912"/>
            <a:ext cx="8741742" cy="1325563"/>
          </a:xfrm>
        </p:spPr>
        <p:txBody>
          <a:bodyPr/>
          <a:lstStyle/>
          <a:p>
            <a:r>
              <a:rPr lang="en-US" dirty="0"/>
              <a:t>Dev container explained</a:t>
            </a:r>
          </a:p>
        </p:txBody>
      </p:sp>
      <p:pic>
        <p:nvPicPr>
          <p:cNvPr id="1028" name="Picture 4" descr="Container Architecture">
            <a:extLst>
              <a:ext uri="{FF2B5EF4-FFF2-40B4-BE49-F238E27FC236}">
                <a16:creationId xmlns:a16="http://schemas.microsoft.com/office/drawing/2014/main" id="{72BAAE7F-850C-5CB3-9D21-8AE42380A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14475"/>
            <a:ext cx="92202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29D43F-564B-0F9E-282A-07AAD456819A}"/>
              </a:ext>
            </a:extLst>
          </p:cNvPr>
          <p:cNvSpPr txBox="1"/>
          <p:nvPr/>
        </p:nvSpPr>
        <p:spPr>
          <a:xfrm>
            <a:off x="3328225" y="5729368"/>
            <a:ext cx="597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https://code.visualstudio.com/docs/devcontainers/containers</a:t>
            </a:r>
          </a:p>
        </p:txBody>
      </p:sp>
    </p:spTree>
    <p:extLst>
      <p:ext uri="{BB962C8B-B14F-4D97-AF65-F5344CB8AC3E}">
        <p14:creationId xmlns:p14="http://schemas.microsoft.com/office/powerpoint/2010/main" val="19713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4F89-EE4F-387F-B338-D633262D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3942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1B587C"/>
      </a:accent1>
      <a:accent2>
        <a:srgbClr val="4E8542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Space "/>
        <a:ea typeface=""/>
        <a:cs typeface=""/>
      </a:majorFont>
      <a:minorFont>
        <a:latin typeface="Play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8A77C9D58B48B3D389FB6B71E66B" ma:contentTypeVersion="14" ma:contentTypeDescription="Create a new document." ma:contentTypeScope="" ma:versionID="b76abc03e553526702f85a8d844c9122">
  <xsd:schema xmlns:xsd="http://www.w3.org/2001/XMLSchema" xmlns:xs="http://www.w3.org/2001/XMLSchema" xmlns:p="http://schemas.microsoft.com/office/2006/metadata/properties" xmlns:ns2="ca649edd-3005-4233-a3e7-8a8d225fe916" xmlns:ns3="5716c540-f2cb-4866-ac44-22c3da4c8498" targetNamespace="http://schemas.microsoft.com/office/2006/metadata/properties" ma:root="true" ma:fieldsID="87444cf601e289e5bece5546c2dc3f6d" ns2:_="" ns3:_="">
    <xsd:import namespace="ca649edd-3005-4233-a3e7-8a8d225fe916"/>
    <xsd:import namespace="5716c540-f2cb-4866-ac44-22c3da4c849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49edd-3005-4233-a3e7-8a8d225fe91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6c540-f2cb-4866-ac44-22c3da4c84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06EE50-1D82-46FC-9C08-78DA96263726}">
  <ds:schemaRefs>
    <ds:schemaRef ds:uri="5716c540-f2cb-4866-ac44-22c3da4c8498"/>
    <ds:schemaRef ds:uri="ca649edd-3005-4233-a3e7-8a8d225fe9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7B3771F-02E9-4BEE-AE04-07949018D5BF}">
  <ds:schemaRefs>
    <ds:schemaRef ds:uri="5716c540-f2cb-4866-ac44-22c3da4c8498"/>
    <ds:schemaRef ds:uri="ca649edd-3005-4233-a3e7-8a8d225fe9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EED9375-ABFC-47C9-99E2-11F11E7C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4479</TotalTime>
  <Words>159</Words>
  <Application>Microsoft Office PowerPoint</Application>
  <PresentationFormat>Widescreen</PresentationFormat>
  <Paragraphs>35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Play</vt:lpstr>
      <vt:lpstr>Play </vt:lpstr>
      <vt:lpstr>Space Grotesk</vt:lpstr>
      <vt:lpstr>Office Theme</vt:lpstr>
      <vt:lpstr>PowerPoint Presentation</vt:lpstr>
      <vt:lpstr>PowerPoint Presentation</vt:lpstr>
      <vt:lpstr>Content</vt:lpstr>
      <vt:lpstr>Who am I?</vt:lpstr>
      <vt:lpstr>Prerequisites</vt:lpstr>
      <vt:lpstr>Overview</vt:lpstr>
      <vt:lpstr>Container explanation</vt:lpstr>
      <vt:lpstr>Dev container explained</vt:lpstr>
      <vt:lpstr>Demo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Anthony Howell</cp:lastModifiedBy>
  <cp:revision>2</cp:revision>
  <dcterms:created xsi:type="dcterms:W3CDTF">2022-12-09T06:31:24Z</dcterms:created>
  <dcterms:modified xsi:type="dcterms:W3CDTF">2025-04-09T15:42:46Z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0x010100C0898A77C9D58B48B3D389FB6B71E66B</vt:lpwstr>
  </property>
</Properties>
</file>