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</a:t>
            </a:r>
            <a:r>
              <a:rPr lang="en-US" dirty="0"/>
              <a:t> the World! as-Code for Anything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*-as-Code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Azure ARM templates</a:t>
            </a:r>
          </a:p>
          <a:p>
            <a:pPr lvl="1"/>
            <a:r>
              <a:rPr lang="en-US" dirty="0"/>
              <a:t>AWS CloudFormation</a:t>
            </a:r>
          </a:p>
          <a:p>
            <a:pPr lvl="1"/>
            <a:r>
              <a:rPr lang="en-US" dirty="0"/>
              <a:t>Terraform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Idempotency</a:t>
            </a:r>
          </a:p>
          <a:p>
            <a:pPr lvl="1"/>
            <a:r>
              <a:rPr lang="en-US" dirty="0"/>
              <a:t>Ensures a needed asset not only exists, but meets the required specifications</a:t>
            </a:r>
          </a:p>
          <a:p>
            <a:pPr lvl="1"/>
            <a:r>
              <a:rPr lang="en-US" dirty="0"/>
              <a:t>i.e. If you are creating a VM based on a config, you ensure that it exists and that it has the requested amount of CPU and memory. If it doesn’t, you correct it.</a:t>
            </a:r>
          </a:p>
          <a:p>
            <a:r>
              <a:rPr lang="en-US" dirty="0"/>
              <a:t>CI/CD: PR vs Merge Actions</a:t>
            </a:r>
          </a:p>
          <a:p>
            <a:pPr lvl="1"/>
            <a:r>
              <a:rPr lang="en-US" dirty="0"/>
              <a:t>PR: Test and output results from what the change would do</a:t>
            </a:r>
          </a:p>
          <a:p>
            <a:pPr lvl="1"/>
            <a:r>
              <a:rPr lang="en-US" dirty="0"/>
              <a:t>Merge: Make the change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Understanding of Modules and APIs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example using an array of strings as the config (.txt)</a:t>
            </a:r>
          </a:p>
          <a:p>
            <a:pPr lvl="1"/>
            <a:r>
              <a:rPr lang="en-US" dirty="0"/>
              <a:t>Demonstrate the approach</a:t>
            </a:r>
          </a:p>
          <a:p>
            <a:r>
              <a:rPr lang="en-US" dirty="0"/>
              <a:t>Basic approach with a simple example</a:t>
            </a:r>
          </a:p>
          <a:p>
            <a:pPr lvl="1"/>
            <a:r>
              <a:rPr lang="en-US" dirty="0"/>
              <a:t>Creating a JSON config</a:t>
            </a:r>
          </a:p>
          <a:p>
            <a:pPr lvl="1"/>
            <a:r>
              <a:rPr lang="en-US" dirty="0"/>
              <a:t>Writing a script</a:t>
            </a:r>
          </a:p>
          <a:p>
            <a:pPr lvl="1"/>
            <a:r>
              <a:rPr lang="en-US" dirty="0"/>
              <a:t>Setting up a CI/CD pipeline</a:t>
            </a:r>
          </a:p>
          <a:p>
            <a:r>
              <a:rPr lang="en-US" dirty="0"/>
              <a:t>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25729</TotalTime>
  <Words>270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aC the World! as-Code for Anything</vt:lpstr>
      <vt:lpstr>Who is The PoSh Wolf?</vt:lpstr>
      <vt:lpstr>Examples of *-as-Code</vt:lpstr>
      <vt:lpstr>Foundational Concepts</vt:lpstr>
      <vt:lpstr>Prerequisites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47</cp:revision>
  <dcterms:created xsi:type="dcterms:W3CDTF">2020-01-03T18:38:01Z</dcterms:created>
  <dcterms:modified xsi:type="dcterms:W3CDTF">2022-04-19T18:28:05Z</dcterms:modified>
</cp:coreProperties>
</file>