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72" r:id="rId6"/>
    <p:sldId id="274" r:id="rId7"/>
    <p:sldId id="290" r:id="rId8"/>
    <p:sldId id="291" r:id="rId9"/>
    <p:sldId id="286" r:id="rId10"/>
    <p:sldId id="292" r:id="rId11"/>
    <p:sldId id="293" r:id="rId12"/>
    <p:sldId id="297" r:id="rId13"/>
    <p:sldId id="277" r:id="rId14"/>
    <p:sldId id="294" r:id="rId15"/>
    <p:sldId id="276" r:id="rId16"/>
    <p:sldId id="271" r:id="rId17"/>
    <p:sldId id="268" r:id="rId18"/>
    <p:sldId id="278" r:id="rId19"/>
    <p:sldId id="281" r:id="rId20"/>
    <p:sldId id="283" r:id="rId21"/>
    <p:sldId id="285" r:id="rId22"/>
    <p:sldId id="284" r:id="rId23"/>
    <p:sldId id="295" r:id="rId24"/>
    <p:sldId id="279" r:id="rId25"/>
    <p:sldId id="296" r:id="rId26"/>
    <p:sldId id="280" r:id="rId27"/>
    <p:sldId id="2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</a:t>
            </a:r>
            <a:r>
              <a:rPr lang="en-US" dirty="0" err="1"/>
              <a:t>Kubectl</a:t>
            </a:r>
            <a:r>
              <a:rPr lang="en-US" dirty="0"/>
              <a:t> PowerShell Friendly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5EDA-1C85-F7F3-9E41-35B62CF6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-o </a:t>
            </a:r>
            <a:r>
              <a:rPr lang="en-US" dirty="0" err="1"/>
              <a:t>json</a:t>
            </a:r>
            <a:r>
              <a:rPr lang="en-US" dirty="0"/>
              <a:t> | </a:t>
            </a:r>
            <a:r>
              <a:rPr lang="en-US" dirty="0" err="1"/>
              <a:t>ConvertFrom-Json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F04D-730C-2E12-BE9E-68C37A14B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1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91C2-9289-7192-A0C8-107017ED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4EE3-C618-AA7E-C9BE-6CE62AFF5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typing</a:t>
            </a:r>
          </a:p>
          <a:p>
            <a:r>
              <a:rPr lang="en-US" dirty="0"/>
              <a:t>Differently structured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0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6C5D-EA9F-CC08-ECD9-2455835F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A03517-9DB4-4DE2-D552-1BFCAE6F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F23B3B-B4FC-6FFB-3EDE-A7942907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9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26D-9A5E-AD06-AAC0-202FDE67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D59B0-9A2E-0BEB-4105-522F9C4A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Preserve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Preserve output format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Keep it reliable and efficient</a:t>
            </a:r>
          </a:p>
        </p:txBody>
      </p:sp>
    </p:spTree>
    <p:extLst>
      <p:ext uri="{BB962C8B-B14F-4D97-AF65-F5344CB8AC3E}">
        <p14:creationId xmlns:p14="http://schemas.microsoft.com/office/powerpoint/2010/main" val="333871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E0C0-FCFC-1D8C-52BF-28DE116D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that outputs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3C1AD-0D77-DB9F-B3C5-AFC3FA320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90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068A-AAB9-C73E-81A8-19055B38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D21534-55BD-FF98-26CC-A2241B273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943" y="1825625"/>
            <a:ext cx="8382113" cy="4351338"/>
          </a:xfrm>
        </p:spPr>
      </p:pic>
    </p:spTree>
    <p:extLst>
      <p:ext uri="{BB962C8B-B14F-4D97-AF65-F5344CB8AC3E}">
        <p14:creationId xmlns:p14="http://schemas.microsoft.com/office/powerpoint/2010/main" val="173625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PowerShell 7+</a:t>
            </a:r>
            <a:endParaRPr lang="en-US" dirty="0"/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7.3.3</a:t>
            </a:r>
          </a:p>
          <a:p>
            <a:pPr lvl="1"/>
            <a:r>
              <a:rPr lang="en-US" dirty="0" err="1"/>
              <a:t>specialK</a:t>
            </a:r>
            <a:endParaRPr lang="en-US" dirty="0"/>
          </a:p>
          <a:p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Kubernetes on Docker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2029-2788-EA31-EA7B-9EA0080A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DB4F3-74D5-7FD6-C71D-64E8E80E5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1FAF-D153-4A98-66DF-D9B3895D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56F7-E9B7-26D8-99AC-5E4F9743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headers to calculate spacing indexes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semicolons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ConvertFrom</a:t>
            </a:r>
            <a:r>
              <a:rPr lang="en-US" dirty="0"/>
              <a:t>-CSV –Delimiter ‘;’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Insert type name (for format)</a:t>
            </a:r>
          </a:p>
        </p:txBody>
      </p:sp>
    </p:spTree>
    <p:extLst>
      <p:ext uri="{BB962C8B-B14F-4D97-AF65-F5344CB8AC3E}">
        <p14:creationId xmlns:p14="http://schemas.microsoft.com/office/powerpoint/2010/main" val="54709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so, according to </a:t>
            </a:r>
            <a:r>
              <a:rPr lang="en-US" dirty="0" err="1"/>
              <a:t>ChatGPT</a:t>
            </a:r>
            <a:r>
              <a:rPr lang="en-US" dirty="0"/>
              <a:t>, I am:</a:t>
            </a:r>
          </a:p>
          <a:p>
            <a:pPr lvl="2"/>
            <a:r>
              <a:rPr lang="en-US" dirty="0"/>
              <a:t>Progressive, outdoorsy, creative, friendly, and open-minded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2011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(Cloud Platform Architect)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B1A6-3838-2599-DA29-5C960322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81EC-D3DF-BF4E-9AD8-EB19919C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                                    READY    STATUS     RESTARTS    AGE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database-deployment-194a92db12-b2aat    1/1      Running    0           10d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web-deployment-98ad9380dd-8brg3         1/1      Running    0           2d7h</a:t>
            </a:r>
          </a:p>
          <a:p>
            <a:pPr marL="0" indent="0">
              <a:buNone/>
            </a:pPr>
            <a:endParaRPr lang="en-US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12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076D-2FCC-1139-F41E-F8601649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E2E0-FF2E-A0F6-15E3-62F78BE1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                                    ;READY    ;STATUS     ;RESTARTS    ;AGE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database-deployment-194a92db12-b2aat    ;1/1      ;Running    ;0           ;10d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web-deployment-98ad9380dd-8brg3         ;1/1      ;Running    ;0           ;2d7h</a:t>
            </a:r>
          </a:p>
          <a:p>
            <a:pPr marL="0" indent="0">
              <a:buNone/>
            </a:pPr>
            <a:endParaRPr lang="en-US" sz="1800" b="0" dirty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0496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0191-2D49-EA2B-4EDD-2A9259BA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FCC2-45B3-1A1F-0C61-5E2409CA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NAME;READY;STATUS;RESTARTS;AGE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database-deployment-194a92db12-b2aat;1/1;Running;0;10d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web-deployment-98ad9380dd-8brg3;1/1;Running;0;2d7h</a:t>
            </a:r>
          </a:p>
        </p:txBody>
      </p:sp>
    </p:spTree>
    <p:extLst>
      <p:ext uri="{BB962C8B-B14F-4D97-AF65-F5344CB8AC3E}">
        <p14:creationId xmlns:p14="http://schemas.microsoft.com/office/powerpoint/2010/main" val="3793522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6F85-30A8-5728-0B9E-FBAFEB86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D1078-6664-9BBD-E9B3-F79951071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Parsing code walkthrough, including gotchas</a:t>
            </a:r>
          </a:p>
        </p:txBody>
      </p:sp>
    </p:spTree>
    <p:extLst>
      <p:ext uri="{BB962C8B-B14F-4D97-AF65-F5344CB8AC3E}">
        <p14:creationId xmlns:p14="http://schemas.microsoft.com/office/powerpoint/2010/main" val="90982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805D-43D3-E6D0-4DE0-07F015C5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A4420-A542-9B9B-5B79-A2A6553C1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31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E289-7899-F3F9-41A7-3A26D329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D6795-09B8-21D1-CDFD-1F620CF6A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Formats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92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7F5C-A682-8691-46AD-1724C5CB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Left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CC03-8091-21B4-4188-A00E33A86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99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65B9-FFBB-707F-C7AE-4F39D075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theposhwolf</a:t>
            </a:r>
            <a:r>
              <a:rPr lang="en-US" dirty="0"/>
              <a:t>/</a:t>
            </a:r>
            <a:r>
              <a:rPr lang="en-US" dirty="0" err="1"/>
              <a:t>specialk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07736-1827-F614-ECCB-F2480323B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8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20A4-5CB6-8868-9313-1C67F3B2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Fact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63AC7-B58A-1AC1-4D1D-7A818F7E8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B0A0-200F-E8AF-31A9-CA554BB0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E44C0-4887-50E4-D0FA-C1E69BD16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10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C9F-F8E0-7E40-1412-B173A2E6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4A8C-6110-28A1-7F86-ED745610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Why not 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  <a:p>
            <a:r>
              <a:rPr lang="en-US" dirty="0"/>
              <a:t>What does the solution require?</a:t>
            </a:r>
          </a:p>
          <a:p>
            <a:r>
              <a:rPr lang="en-US" dirty="0"/>
              <a:t>Technical solution - Parsing output</a:t>
            </a:r>
          </a:p>
          <a:p>
            <a:r>
              <a:rPr lang="en-US" dirty="0"/>
              <a:t>Gotchas</a:t>
            </a:r>
          </a:p>
          <a:p>
            <a:r>
              <a:rPr lang="en-US" dirty="0"/>
              <a:t>Technical solution - Generating PowerShell formats</a:t>
            </a:r>
          </a:p>
          <a:p>
            <a:r>
              <a:rPr lang="en-US" dirty="0"/>
              <a:t>Reducing reliance on Where-Object (Filtering Left)</a:t>
            </a:r>
          </a:p>
        </p:txBody>
      </p:sp>
    </p:spTree>
    <p:extLst>
      <p:ext uri="{BB962C8B-B14F-4D97-AF65-F5344CB8AC3E}">
        <p14:creationId xmlns:p14="http://schemas.microsoft.com/office/powerpoint/2010/main" val="2222653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3C25-7C8C-0DF3-B75F-24DCA785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2A13C-0AAF-7AAC-9BE2-DD80D096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Kubectl</a:t>
            </a:r>
            <a:r>
              <a:rPr lang="en-US" dirty="0"/>
              <a:t> is just </a:t>
            </a:r>
            <a:r>
              <a:rPr lang="en-US" dirty="0" err="1"/>
              <a:t>stdout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90C2B41-BD53-DCD8-FFA8-1C06CA39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0" y="2565400"/>
            <a:ext cx="54864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7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86E5-55A0-B614-D005-2F0C0C6B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Crescendo?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E37BC-3519-01B6-4606-EF85B434A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0D2F-03FA-67FC-1025-C4FE2AA5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B5F8-11EE-5F0A-41EB-656C6CB8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PowerShelly</a:t>
            </a:r>
            <a:endParaRPr lang="en-US" dirty="0"/>
          </a:p>
          <a:p>
            <a:r>
              <a:rPr lang="en-US" dirty="0"/>
              <a:t>Not cross-shell compatible</a:t>
            </a:r>
          </a:p>
          <a:p>
            <a:r>
              <a:rPr lang="en-US" dirty="0"/>
              <a:t>Learning a crescendo version of a industry standard tool is a waste of time. Do not do that!</a:t>
            </a:r>
          </a:p>
        </p:txBody>
      </p:sp>
    </p:spTree>
    <p:extLst>
      <p:ext uri="{BB962C8B-B14F-4D97-AF65-F5344CB8AC3E}">
        <p14:creationId xmlns:p14="http://schemas.microsoft.com/office/powerpoint/2010/main" val="2927062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6C5D-EA9F-CC08-ECD9-2455835F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A03517-9DB4-4DE2-D552-1BFCAE6FA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F23B3B-B4FC-6FFB-3EDE-A7942907E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34688</TotalTime>
  <Words>337</Words>
  <Application>Microsoft Office PowerPoint</Application>
  <PresentationFormat>Widescreen</PresentationFormat>
  <Paragraphs>72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Making Kubectl PowerShell Friendly </vt:lpstr>
      <vt:lpstr>Who is The PoSh Wolf?</vt:lpstr>
      <vt:lpstr>Fun Fact</vt:lpstr>
      <vt:lpstr>Picture</vt:lpstr>
      <vt:lpstr>Overview</vt:lpstr>
      <vt:lpstr>The Problem</vt:lpstr>
      <vt:lpstr>Crescendo?</vt:lpstr>
      <vt:lpstr>No</vt:lpstr>
      <vt:lpstr>PowerPoint Presentation</vt:lpstr>
      <vt:lpstr>-o json | ConvertFrom-Json?</vt:lpstr>
      <vt:lpstr>No</vt:lpstr>
      <vt:lpstr>PowerPoint Presentation</vt:lpstr>
      <vt:lpstr>Solution Requirements</vt:lpstr>
      <vt:lpstr>Kubectl that outputs objects</vt:lpstr>
      <vt:lpstr>My Solution</vt:lpstr>
      <vt:lpstr>Prerequisites </vt:lpstr>
      <vt:lpstr>Demo Environment</vt:lpstr>
      <vt:lpstr>Parsing</vt:lpstr>
      <vt:lpstr>Process</vt:lpstr>
      <vt:lpstr>PowerPoint Presentation</vt:lpstr>
      <vt:lpstr>PowerPoint Presentation</vt:lpstr>
      <vt:lpstr>PowerPoint Presentation</vt:lpstr>
      <vt:lpstr>PowerPoint Presentation</vt:lpstr>
      <vt:lpstr>Formats</vt:lpstr>
      <vt:lpstr>PowerPoint Presentation</vt:lpstr>
      <vt:lpstr>Filtering Left</vt:lpstr>
      <vt:lpstr>github.com/theposhwolf/specialk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70</cp:revision>
  <dcterms:created xsi:type="dcterms:W3CDTF">2020-01-03T18:38:01Z</dcterms:created>
  <dcterms:modified xsi:type="dcterms:W3CDTF">2023-04-27T00:15:27Z</dcterms:modified>
</cp:coreProperties>
</file>