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3" r:id="rId6"/>
    <p:sldId id="282" r:id="rId7"/>
    <p:sldId id="277" r:id="rId8"/>
    <p:sldId id="276" r:id="rId9"/>
    <p:sldId id="278" r:id="rId10"/>
    <p:sldId id="279" r:id="rId11"/>
    <p:sldId id="280" r:id="rId12"/>
    <p:sldId id="274" r:id="rId13"/>
    <p:sldId id="283" r:id="rId14"/>
    <p:sldId id="281" r:id="rId15"/>
    <p:sldId id="284" r:id="rId16"/>
    <p:sldId id="285" r:id="rId17"/>
    <p:sldId id="286" r:id="rId18"/>
    <p:sldId id="275" r:id="rId19"/>
    <p:sldId id="287" r:id="rId20"/>
    <p:sldId id="288" r:id="rId21"/>
    <p:sldId id="289" r:id="rId22"/>
    <p:sldId id="290" r:id="rId23"/>
    <p:sldId id="291" r:id="rId24"/>
    <p:sldId id="272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cjB9-84Xgw" TargetMode="External"/><Relationship Id="rId2" Type="http://schemas.openxmlformats.org/officeDocument/2006/relationships/hyperlink" Target="https://github.com/PowerShell/Pla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explained.com/2017-05-12-Powershell-Plaster-adventures-in/" TargetMode="External"/><Relationship Id="rId4" Type="http://schemas.openxmlformats.org/officeDocument/2006/relationships/hyperlink" Target="https://mikefrobbins.com/2018/02/15/using-plaster-to-create-a-powershell-script-module-templat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getting-starte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GOl5g_AJ5U" TargetMode="External"/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wjcomputing.com/2018/05/21/creating-updatable-help-for-your-powershell-module/" TargetMode="External"/><Relationship Id="rId4" Type="http://schemas.openxmlformats.org/officeDocument/2006/relationships/hyperlink" Target="https://devblogs.microsoft.com/powershell/platyps-write-external-help-files-in-markdow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roman/Invoke-Bui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contributors/Anthony-howell" TargetMode="External"/><Relationship Id="rId4" Type="http://schemas.openxmlformats.org/officeDocument/2006/relationships/hyperlink" Target="https://app.pluralsight.com/profile/author/anthony-howel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roman/Invoke-Build/wiki/Concep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uffney.io/GettingStartedWithInvokeBuild" TargetMode="External"/><Relationship Id="rId2" Type="http://schemas.openxmlformats.org/officeDocument/2006/relationships/hyperlink" Target="https://github.com/nightroman/Invoke-Buil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blingCookieMonster/PSDeplo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sdeploy.readthedocs.io/en/latest/" TargetMode="External"/><Relationship Id="rId2" Type="http://schemas.openxmlformats.org/officeDocument/2006/relationships/hyperlink" Target="https://github.com/RamblingCookieMonster/PSDepl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mblingcookiemonster.github.io/PSDeploy-Take-Tw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Modules to Build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6F6C-B627-484C-AFCF-6C6F2734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9D22D-B627-46D4-BA0A-0A4A79B53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6A22-993C-4708-889C-A010362F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B489-CB74-49C0-8BC9-64459142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Plaster Repo and docs: </a:t>
            </a:r>
            <a:r>
              <a:rPr lang="en-US" dirty="0">
                <a:hlinkClick r:id="rId2"/>
              </a:rPr>
              <a:t>https://github.com/PowerShell/Plaster</a:t>
            </a:r>
            <a:endParaRPr lang="en-US" dirty="0"/>
          </a:p>
          <a:p>
            <a:r>
              <a:rPr lang="en-US" dirty="0"/>
              <a:t>Plaster Summit presentation (Rob </a:t>
            </a:r>
            <a:r>
              <a:rPr lang="en-US" dirty="0" err="1"/>
              <a:t>Pleau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https://www.youtube.com/watch?v=3cjB9-84Xgw</a:t>
            </a:r>
            <a:endParaRPr lang="en-US" dirty="0"/>
          </a:p>
          <a:p>
            <a:r>
              <a:rPr lang="en-US" dirty="0"/>
              <a:t>Great Plaster blog posts:</a:t>
            </a:r>
          </a:p>
          <a:p>
            <a:pPr lvl="1"/>
            <a:r>
              <a:rPr lang="en-US" dirty="0"/>
              <a:t>Mike F Robbins: </a:t>
            </a:r>
            <a:r>
              <a:rPr lang="en-US" dirty="0">
                <a:hlinkClick r:id="rId4"/>
              </a:rPr>
              <a:t>https://mikefrobbins.com/2018/02/15/using-plaster-to-create-a-powershell-script-module-template/</a:t>
            </a:r>
            <a:endParaRPr lang="en-US" dirty="0"/>
          </a:p>
          <a:p>
            <a:pPr lvl="1"/>
            <a:r>
              <a:rPr lang="en-US" dirty="0"/>
              <a:t>Kevin Marquette: </a:t>
            </a:r>
            <a:r>
              <a:rPr lang="en-US" dirty="0">
                <a:hlinkClick r:id="rId5"/>
              </a:rPr>
              <a:t>https://powershellexplained.com/2017-05-12-Powershell-Plaster-adventures-in/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99B4-7BB6-413A-A75F-6A956FF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58AD-6C43-4244-A081-100199227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your module documentation in markdown and separately from your code</a:t>
            </a:r>
          </a:p>
        </p:txBody>
      </p:sp>
    </p:spTree>
    <p:extLst>
      <p:ext uri="{BB962C8B-B14F-4D97-AF65-F5344CB8AC3E}">
        <p14:creationId xmlns:p14="http://schemas.microsoft.com/office/powerpoint/2010/main" val="28413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you to write external help in markdown format</a:t>
            </a:r>
          </a:p>
          <a:p>
            <a:pPr lvl="1"/>
            <a:r>
              <a:rPr lang="en-US" dirty="0"/>
              <a:t>If you don’t know what markdown is: </a:t>
            </a:r>
            <a:r>
              <a:rPr lang="en-US" dirty="0">
                <a:hlinkClick r:id="rId2"/>
              </a:rPr>
              <a:t>https://www.markdownguide.org/getting-started/</a:t>
            </a:r>
            <a:endParaRPr lang="en-US" dirty="0"/>
          </a:p>
          <a:p>
            <a:r>
              <a:rPr lang="en-US" dirty="0"/>
              <a:t>Converts that markdown to the PowerShell external xml help format</a:t>
            </a:r>
          </a:p>
        </p:txBody>
      </p:sp>
    </p:spTree>
    <p:extLst>
      <p:ext uri="{BB962C8B-B14F-4D97-AF65-F5344CB8AC3E}">
        <p14:creationId xmlns:p14="http://schemas.microsoft.com/office/powerpoint/2010/main" val="34292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docs separately from code</a:t>
            </a:r>
          </a:p>
          <a:p>
            <a:pPr lvl="1"/>
            <a:r>
              <a:rPr lang="en-US" dirty="0"/>
              <a:t>Very useful in source-controlled repositories</a:t>
            </a:r>
          </a:p>
          <a:p>
            <a:r>
              <a:rPr lang="en-US" dirty="0"/>
              <a:t>Edit docs in markdown instead of inline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PlatyPS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your module</a:t>
            </a:r>
          </a:p>
          <a:p>
            <a:r>
              <a:rPr lang="en-US" dirty="0"/>
              <a:t>To create the markdown files, use: New-</a:t>
            </a:r>
            <a:r>
              <a:rPr lang="en-US" dirty="0" err="1"/>
              <a:t>MarkdownHelp</a:t>
            </a:r>
            <a:r>
              <a:rPr lang="en-US" dirty="0"/>
              <a:t> –Module ‘</a:t>
            </a:r>
            <a:r>
              <a:rPr lang="en-US" dirty="0" err="1"/>
              <a:t>ModuleName</a:t>
            </a:r>
            <a:r>
              <a:rPr lang="en-US" dirty="0"/>
              <a:t>’ –</a:t>
            </a:r>
            <a:r>
              <a:rPr lang="en-US"/>
              <a:t>OutputFolder </a:t>
            </a:r>
            <a:r>
              <a:rPr lang="en-US" dirty="0"/>
              <a:t>.\docs</a:t>
            </a:r>
          </a:p>
          <a:p>
            <a:r>
              <a:rPr lang="en-US" dirty="0"/>
              <a:t>Then you can edit the resulting files in your favorite editor (VS Code)</a:t>
            </a:r>
          </a:p>
        </p:txBody>
      </p:sp>
    </p:spTree>
    <p:extLst>
      <p:ext uri="{BB962C8B-B14F-4D97-AF65-F5344CB8AC3E}">
        <p14:creationId xmlns:p14="http://schemas.microsoft.com/office/powerpoint/2010/main" val="41608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https://github.com/PowerShell/platyPS</a:t>
            </a:r>
            <a:endParaRPr lang="en-US" dirty="0"/>
          </a:p>
          <a:p>
            <a:r>
              <a:rPr lang="en-US" dirty="0" err="1"/>
              <a:t>PlatyPS</a:t>
            </a:r>
            <a:r>
              <a:rPr lang="en-US" dirty="0"/>
              <a:t> Summit Presentation (Sergei </a:t>
            </a:r>
            <a:r>
              <a:rPr lang="en-US" dirty="0" err="1"/>
              <a:t>Vorobev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https://www.youtube.com/watch?v=zGOl5g_AJ5U</a:t>
            </a:r>
            <a:endParaRPr lang="en-US" dirty="0"/>
          </a:p>
          <a:p>
            <a:r>
              <a:rPr lang="en-US" dirty="0"/>
              <a:t>Great blog posts on </a:t>
            </a:r>
            <a:r>
              <a:rPr lang="en-US" dirty="0" err="1"/>
              <a:t>PlatyPS</a:t>
            </a:r>
            <a:endParaRPr lang="en-US" dirty="0"/>
          </a:p>
          <a:p>
            <a:pPr lvl="1"/>
            <a:r>
              <a:rPr lang="en-US" dirty="0"/>
              <a:t>Sergei </a:t>
            </a:r>
            <a:r>
              <a:rPr lang="en-US" dirty="0" err="1"/>
              <a:t>Vorobev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https://devblogs.microsoft.com/powershell/platyps-write-external-help-files-in-markdown/</a:t>
            </a:r>
            <a:endParaRPr lang="en-US" dirty="0"/>
          </a:p>
          <a:p>
            <a:pPr lvl="1"/>
            <a:r>
              <a:rPr lang="en-US" dirty="0"/>
              <a:t>Matt Johnson: </a:t>
            </a:r>
            <a:r>
              <a:rPr lang="en-US" dirty="0">
                <a:hlinkClick r:id="rId5"/>
              </a:rPr>
              <a:t>https://www.mwjcomputing.com/2018/05/21/creating-updatable-help-for-your-powershell-module/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081D-2B7D-4F4B-9394-284DBBFD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C430-115D-4DFA-8467-69F0807BF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building your module</a:t>
            </a:r>
          </a:p>
        </p:txBody>
      </p:sp>
    </p:spTree>
    <p:extLst>
      <p:ext uri="{BB962C8B-B14F-4D97-AF65-F5344CB8AC3E}">
        <p14:creationId xmlns:p14="http://schemas.microsoft.com/office/powerpoint/2010/main" val="168272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</a:t>
            </a:r>
          </a:p>
          <a:p>
            <a:pPr lvl="1"/>
            <a:r>
              <a:rPr lang="en-US" dirty="0"/>
              <a:t>‘A build and test automation tool which invokes tasks’</a:t>
            </a:r>
          </a:p>
          <a:p>
            <a:pPr lvl="2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https://github.com/nightroman/Invoke-Build</a:t>
            </a:r>
            <a:endParaRPr lang="en-US" dirty="0"/>
          </a:p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This is a tool in which you define various tasks in </a:t>
            </a:r>
            <a:r>
              <a:rPr lang="en-US" dirty="0" err="1"/>
              <a:t>InvokeBuild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3099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(USA) so I like to bike, eat granola, and grow out my beard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https://techsnips.io/contributors/Anthony-howell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r>
              <a:rPr lang="en-US" dirty="0"/>
              <a:t>Defines your location</a:t>
            </a:r>
          </a:p>
          <a:p>
            <a:r>
              <a:rPr lang="en-US" dirty="0"/>
              <a:t>Defines task dependencies</a:t>
            </a:r>
          </a:p>
          <a:p>
            <a:r>
              <a:rPr lang="en-US" dirty="0"/>
              <a:t>More in depth: </a:t>
            </a:r>
            <a:r>
              <a:rPr lang="en-US" dirty="0">
                <a:hlinkClick r:id="rId2"/>
              </a:rPr>
              <a:t>https://github.com/nightroman/Invoke-Build/wiki/Concepts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InvokeBuild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your tasks in ModuleName.build.ps1 using the </a:t>
            </a:r>
            <a:r>
              <a:rPr lang="en-US" dirty="0" err="1"/>
              <a:t>InvokeBuild</a:t>
            </a:r>
            <a:r>
              <a:rPr lang="en-US" dirty="0"/>
              <a:t> domain specific language (DSL)</a:t>
            </a:r>
          </a:p>
          <a:p>
            <a:r>
              <a:rPr lang="en-US" dirty="0"/>
              <a:t>Call a task using Invoke-Build –Task ‘publish’</a:t>
            </a:r>
          </a:p>
          <a:p>
            <a:pPr lvl="1"/>
            <a:r>
              <a:rPr lang="en-US" dirty="0"/>
              <a:t>This will run all tasks defined as dependencies before running the publish task</a:t>
            </a:r>
          </a:p>
        </p:txBody>
      </p:sp>
    </p:spTree>
    <p:extLst>
      <p:ext uri="{BB962C8B-B14F-4D97-AF65-F5344CB8AC3E}">
        <p14:creationId xmlns:p14="http://schemas.microsoft.com/office/powerpoint/2010/main" val="404131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InvokeBuild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https://github.com/nightroman/Invoke-Build</a:t>
            </a:r>
            <a:endParaRPr lang="en-US" dirty="0"/>
          </a:p>
          <a:p>
            <a:pPr lvl="1"/>
            <a:r>
              <a:rPr lang="en-US" dirty="0"/>
              <a:t>The repo has great documentation, good place to start</a:t>
            </a:r>
          </a:p>
          <a:p>
            <a:r>
              <a:rPr lang="en-US" dirty="0"/>
              <a:t>Great blog posts on </a:t>
            </a:r>
            <a:r>
              <a:rPr lang="en-US" dirty="0" err="1"/>
              <a:t>InvokeBuild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Josh </a:t>
            </a:r>
            <a:r>
              <a:rPr lang="en-US" dirty="0" err="1"/>
              <a:t>Duffney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http://duffney.io/GettingStartedWithInvokeBuild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7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A69-BF0C-4CDF-BF89-428EE85B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E331E-1A3A-4693-9431-4FFBC25F4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 deploying your module</a:t>
            </a:r>
          </a:p>
        </p:txBody>
      </p:sp>
    </p:spTree>
    <p:extLst>
      <p:ext uri="{BB962C8B-B14F-4D97-AF65-F5344CB8AC3E}">
        <p14:creationId xmlns:p14="http://schemas.microsoft.com/office/powerpoint/2010/main" val="91741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‘a quick and dirty module to simplify PowerShell based deployments.’</a:t>
            </a:r>
          </a:p>
          <a:p>
            <a:pPr lvl="1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https://github.com/RamblingCookieMonster/PSDeploy</a:t>
            </a:r>
            <a:endParaRPr lang="en-US" dirty="0"/>
          </a:p>
          <a:p>
            <a:r>
              <a:rPr lang="en-US" dirty="0"/>
              <a:t>Provides a DSL for deploying modules in different fashions</a:t>
            </a:r>
          </a:p>
        </p:txBody>
      </p:sp>
    </p:spTree>
    <p:extLst>
      <p:ext uri="{BB962C8B-B14F-4D97-AF65-F5344CB8AC3E}">
        <p14:creationId xmlns:p14="http://schemas.microsoft.com/office/powerpoint/2010/main" val="310690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pPr lvl="1"/>
            <a:r>
              <a:rPr lang="en-US" dirty="0"/>
              <a:t>No need to write code to be able to deploy!</a:t>
            </a:r>
          </a:p>
        </p:txBody>
      </p:sp>
    </p:spTree>
    <p:extLst>
      <p:ext uri="{BB962C8B-B14F-4D97-AF65-F5344CB8AC3E}">
        <p14:creationId xmlns:p14="http://schemas.microsoft.com/office/powerpoint/2010/main" val="135220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PSDeploy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deployments you want in a ModuleName.psdeploy.ps1 file using the </a:t>
            </a:r>
            <a:r>
              <a:rPr lang="en-US" dirty="0" err="1"/>
              <a:t>PSDeploy</a:t>
            </a:r>
            <a:r>
              <a:rPr lang="en-US" dirty="0"/>
              <a:t> DSL</a:t>
            </a:r>
          </a:p>
          <a:p>
            <a:r>
              <a:rPr lang="en-US" dirty="0"/>
              <a:t>When you want to deploy, run Invoke-</a:t>
            </a:r>
            <a:r>
              <a:rPr lang="en-US" dirty="0" err="1"/>
              <a:t>PSDeploy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should go in your build script in a ‘publish’ or ‘deploy’ step</a:t>
            </a:r>
          </a:p>
        </p:txBody>
      </p:sp>
    </p:spTree>
    <p:extLst>
      <p:ext uri="{BB962C8B-B14F-4D97-AF65-F5344CB8AC3E}">
        <p14:creationId xmlns:p14="http://schemas.microsoft.com/office/powerpoint/2010/main" val="101256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PSDeploy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https://github.com/RamblingCookieMonster/PSDeploy</a:t>
            </a:r>
            <a:endParaRPr lang="en-US" dirty="0"/>
          </a:p>
          <a:p>
            <a:r>
              <a:rPr lang="en-US" dirty="0"/>
              <a:t>Official docs: </a:t>
            </a:r>
            <a:r>
              <a:rPr lang="en-US" dirty="0">
                <a:hlinkClick r:id="rId3"/>
              </a:rPr>
              <a:t>https://psdeploy.readthedocs.io/en/latest/</a:t>
            </a:r>
            <a:endParaRPr lang="en-US" dirty="0"/>
          </a:p>
          <a:p>
            <a:r>
              <a:rPr lang="en-US" dirty="0"/>
              <a:t>Great blog posts on </a:t>
            </a:r>
            <a:r>
              <a:rPr lang="en-US" dirty="0" err="1"/>
              <a:t>PSDeploy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Warren F: </a:t>
            </a:r>
            <a:r>
              <a:rPr lang="en-US" dirty="0">
                <a:hlinkClick r:id="rId4"/>
              </a:rPr>
              <a:t>http://ramblingcookiemonster.github.io/PSDeploy-Take-Two/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module building methodology from start to finish</a:t>
            </a:r>
          </a:p>
          <a:p>
            <a:pPr lvl="1"/>
            <a:r>
              <a:rPr lang="en-US" dirty="0"/>
              <a:t>Plaster – Templatize my layouts</a:t>
            </a:r>
          </a:p>
          <a:p>
            <a:pPr lvl="1"/>
            <a:r>
              <a:rPr lang="en-US" dirty="0" err="1"/>
              <a:t>PlatyPS</a:t>
            </a:r>
            <a:r>
              <a:rPr lang="en-US" dirty="0"/>
              <a:t> – Write module documentation in markdown</a:t>
            </a:r>
          </a:p>
          <a:p>
            <a:pPr lvl="1"/>
            <a:r>
              <a:rPr lang="en-US" dirty="0" err="1"/>
              <a:t>InvokeBuild</a:t>
            </a:r>
            <a:r>
              <a:rPr lang="en-US" dirty="0"/>
              <a:t> – Automate ‘building’ of the module</a:t>
            </a:r>
          </a:p>
          <a:p>
            <a:pPr lvl="1"/>
            <a:r>
              <a:rPr lang="en-US" dirty="0" err="1"/>
              <a:t>PSDeploy</a:t>
            </a:r>
            <a:r>
              <a:rPr lang="en-US" dirty="0"/>
              <a:t> – Simplify deployments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PowerShell 6.2.4 (should work in v5.1)</a:t>
            </a:r>
          </a:p>
          <a:p>
            <a:r>
              <a:rPr lang="en-US" dirty="0"/>
              <a:t>VS Code (latest version)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E009-5D93-4FE1-9DA1-61964B82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8060-C4E2-4338-AAB9-D9426F879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 and templatize your module layouts</a:t>
            </a:r>
          </a:p>
        </p:txBody>
      </p:sp>
    </p:spTree>
    <p:extLst>
      <p:ext uri="{BB962C8B-B14F-4D97-AF65-F5344CB8AC3E}">
        <p14:creationId xmlns:p14="http://schemas.microsoft.com/office/powerpoint/2010/main" val="21516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883C-6E87-4994-9DAF-8692C55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D001-083F-4EF7-8BE9-624C63D0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Officially:</a:t>
            </a:r>
          </a:p>
          <a:p>
            <a:pPr lvl="1"/>
            <a:r>
              <a:rPr lang="en-US" dirty="0"/>
              <a:t>‘Template-based file and project generator’</a:t>
            </a:r>
          </a:p>
          <a:p>
            <a:pPr lvl="2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https://github.com/PowerShell/Plaster</a:t>
            </a:r>
            <a:endParaRPr lang="en-US" dirty="0"/>
          </a:p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Define your module layout in a template</a:t>
            </a:r>
          </a:p>
          <a:p>
            <a:pPr lvl="1"/>
            <a:r>
              <a:rPr lang="en-US" dirty="0"/>
              <a:t>Run a cmdlet to create a new module with that template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2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84C3-2755-4E87-A799-0FD1615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templatizing module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CCF0-5087-442F-B524-082F7149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Code sharing</a:t>
            </a:r>
          </a:p>
          <a:p>
            <a:r>
              <a:rPr lang="en-US" dirty="0"/>
              <a:t>Saves time</a:t>
            </a:r>
          </a:p>
        </p:txBody>
      </p:sp>
    </p:spTree>
    <p:extLst>
      <p:ext uri="{BB962C8B-B14F-4D97-AF65-F5344CB8AC3E}">
        <p14:creationId xmlns:p14="http://schemas.microsoft.com/office/powerpoint/2010/main" val="345416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8D41-626B-40FC-9459-E4EB6446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7669-EFB4-44BF-A6D5-E055295F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ModuleName</a:t>
            </a:r>
            <a:endParaRPr lang="en-US" dirty="0"/>
          </a:p>
          <a:p>
            <a:pPr lvl="1"/>
            <a:r>
              <a:rPr lang="en-US" dirty="0"/>
              <a:t>build – Where the module build goes</a:t>
            </a:r>
          </a:p>
          <a:p>
            <a:pPr lvl="1"/>
            <a:r>
              <a:rPr lang="en-US" dirty="0"/>
              <a:t>docs – Where the docs are stored (</a:t>
            </a:r>
            <a:r>
              <a:rPr lang="en-US" dirty="0" err="1"/>
              <a:t>PlatyPS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– This is where all the code goes</a:t>
            </a:r>
          </a:p>
          <a:p>
            <a:pPr lvl="2"/>
            <a:r>
              <a:rPr lang="en-US" dirty="0"/>
              <a:t>classes – Any PS classes</a:t>
            </a:r>
          </a:p>
          <a:p>
            <a:pPr lvl="2"/>
            <a:r>
              <a:rPr lang="en-US" dirty="0"/>
              <a:t>private – All your private functions</a:t>
            </a:r>
          </a:p>
          <a:p>
            <a:pPr lvl="2"/>
            <a:r>
              <a:rPr lang="en-US" dirty="0"/>
              <a:t>public – All your public functions</a:t>
            </a:r>
          </a:p>
          <a:p>
            <a:pPr lvl="2"/>
            <a:r>
              <a:rPr lang="en-US" dirty="0"/>
              <a:t>onload.ps1 – Any code to add to the end of the .psm1</a:t>
            </a:r>
          </a:p>
          <a:p>
            <a:pPr lvl="2"/>
            <a:r>
              <a:rPr lang="en-US" dirty="0"/>
              <a:t>using.ps1 – Any code to add to the beginning of the .psm1</a:t>
            </a:r>
          </a:p>
          <a:p>
            <a:pPr lvl="2"/>
            <a:r>
              <a:rPr lang="en-US" dirty="0"/>
              <a:t>manifest.psd1 – The module manifest</a:t>
            </a:r>
          </a:p>
          <a:p>
            <a:pPr lvl="1"/>
            <a:r>
              <a:rPr lang="en-US" dirty="0"/>
              <a:t>tests – Pester tests (Pester is out of scope of this demo though)</a:t>
            </a:r>
          </a:p>
        </p:txBody>
      </p:sp>
    </p:spTree>
    <p:extLst>
      <p:ext uri="{BB962C8B-B14F-4D97-AF65-F5344CB8AC3E}">
        <p14:creationId xmlns:p14="http://schemas.microsoft.com/office/powerpoint/2010/main" val="41627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4C82-CFFB-4548-A93F-25B3ABD7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Plaster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F634-AED5-45AB-8C2F-960002B7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your layout (or borrow one!)</a:t>
            </a:r>
          </a:p>
          <a:p>
            <a:r>
              <a:rPr lang="en-US" dirty="0"/>
              <a:t>Define your layout in a Plaster manifest (xml)</a:t>
            </a:r>
          </a:p>
          <a:p>
            <a:r>
              <a:rPr lang="en-US" dirty="0"/>
              <a:t>Create any standard scripts, reference them in your manifest</a:t>
            </a:r>
          </a:p>
          <a:p>
            <a:r>
              <a:rPr lang="en-US" dirty="0"/>
              <a:t>Store the manifest and scripts in a folder named after your template</a:t>
            </a:r>
          </a:p>
          <a:p>
            <a:r>
              <a:rPr lang="en-US" dirty="0"/>
              <a:t>Deploy the template with Invoke-Plaster</a:t>
            </a:r>
          </a:p>
        </p:txBody>
      </p:sp>
    </p:spTree>
    <p:extLst>
      <p:ext uri="{BB962C8B-B14F-4D97-AF65-F5344CB8AC3E}">
        <p14:creationId xmlns:p14="http://schemas.microsoft.com/office/powerpoint/2010/main" val="266656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915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Using Modules to Build Modules</vt:lpstr>
      <vt:lpstr>Who is The PoSh Wolf?</vt:lpstr>
      <vt:lpstr>Overview</vt:lpstr>
      <vt:lpstr>Demo Environment</vt:lpstr>
      <vt:lpstr>Plaster</vt:lpstr>
      <vt:lpstr>What is Plaster</vt:lpstr>
      <vt:lpstr>Benefits of templatizing module layout</vt:lpstr>
      <vt:lpstr>My layout</vt:lpstr>
      <vt:lpstr>How Plaster works</vt:lpstr>
      <vt:lpstr>Demo</vt:lpstr>
      <vt:lpstr>Additional resources</vt:lpstr>
      <vt:lpstr>PlatyPS</vt:lpstr>
      <vt:lpstr>What is PlatyPS</vt:lpstr>
      <vt:lpstr>Advantages of PlatyPS</vt:lpstr>
      <vt:lpstr>How PlatyPS Works</vt:lpstr>
      <vt:lpstr>Demo</vt:lpstr>
      <vt:lpstr>Additional Resources</vt:lpstr>
      <vt:lpstr>InvokeBuild</vt:lpstr>
      <vt:lpstr>What is InvokeBuild</vt:lpstr>
      <vt:lpstr>Advantages of InvokeBuild</vt:lpstr>
      <vt:lpstr>How InvokeBuild Works</vt:lpstr>
      <vt:lpstr>Demo</vt:lpstr>
      <vt:lpstr>Additional Resources</vt:lpstr>
      <vt:lpstr>PSDeploy</vt:lpstr>
      <vt:lpstr>What is PSDeploy</vt:lpstr>
      <vt:lpstr>Advantages of PSDeploy</vt:lpstr>
      <vt:lpstr>How PSDeploy Works</vt:lpstr>
      <vt:lpstr>Demo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36</cp:revision>
  <dcterms:created xsi:type="dcterms:W3CDTF">2020-01-03T18:38:01Z</dcterms:created>
  <dcterms:modified xsi:type="dcterms:W3CDTF">2020-02-11T00:10:52Z</dcterms:modified>
</cp:coreProperties>
</file>